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305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9" r:id="rId11"/>
    <p:sldId id="291" r:id="rId12"/>
    <p:sldId id="290" r:id="rId13"/>
    <p:sldId id="286" r:id="rId14"/>
    <p:sldId id="287" r:id="rId15"/>
    <p:sldId id="288" r:id="rId16"/>
    <p:sldId id="285" r:id="rId17"/>
    <p:sldId id="292" r:id="rId18"/>
    <p:sldId id="293" r:id="rId19"/>
    <p:sldId id="296" r:id="rId20"/>
    <p:sldId id="297" r:id="rId21"/>
    <p:sldId id="298" r:id="rId22"/>
    <p:sldId id="300" r:id="rId23"/>
    <p:sldId id="301" r:id="rId24"/>
    <p:sldId id="302" r:id="rId25"/>
    <p:sldId id="299" r:id="rId26"/>
    <p:sldId id="303" r:id="rId27"/>
    <p:sldId id="306" r:id="rId28"/>
    <p:sldId id="307" r:id="rId29"/>
    <p:sldId id="3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EE242B"/>
    <a:srgbClr val="616321"/>
    <a:srgbClr val="2D2D2D"/>
    <a:srgbClr val="00FFFF"/>
    <a:srgbClr val="ED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DDB7D-3E88-C0C6-4DBA-4BE3649DBA51}" v="868" dt="2024-07-12T08:18:59.285"/>
    <p1510:client id="{6697C6C4-E28F-041E-3367-A61697CBDB8F}" v="944" dt="2024-07-11T21:54:40.201"/>
    <p1510:client id="{E385CEF9-A0E2-198C-F580-5F7D73B26CED}" v="93" dt="2024-07-11T22:08:20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LIL AHMAD" userId="S::khalil.ahmad@studentambassadors.com::4a037cab-26fb-4504-9e27-05cb90fae301" providerId="AD" clId="Web-{E385CEF9-A0E2-198C-F580-5F7D73B26CED}"/>
    <pc:docChg chg="addSld modSld">
      <pc:chgData name="KHALIL AHMAD" userId="S::khalil.ahmad@studentambassadors.com::4a037cab-26fb-4504-9e27-05cb90fae301" providerId="AD" clId="Web-{E385CEF9-A0E2-198C-F580-5F7D73B26CED}" dt="2024-07-11T22:08:20.295" v="66" actId="1076"/>
      <pc:docMkLst>
        <pc:docMk/>
      </pc:docMkLst>
      <pc:sldChg chg="addSp delSp modSp">
        <pc:chgData name="KHALIL AHMAD" userId="S::khalil.ahmad@studentambassadors.com::4a037cab-26fb-4504-9e27-05cb90fae301" providerId="AD" clId="Web-{E385CEF9-A0E2-198C-F580-5F7D73B26CED}" dt="2024-07-11T22:00:33.620" v="43" actId="1076"/>
        <pc:sldMkLst>
          <pc:docMk/>
          <pc:sldMk cId="2935845676" sldId="259"/>
        </pc:sldMkLst>
        <pc:spChg chg="del">
          <ac:chgData name="KHALIL AHMAD" userId="S::khalil.ahmad@studentambassadors.com::4a037cab-26fb-4504-9e27-05cb90fae301" providerId="AD" clId="Web-{E385CEF9-A0E2-198C-F580-5F7D73B26CED}" dt="2024-07-11T21:55:51.952" v="1"/>
          <ac:spMkLst>
            <pc:docMk/>
            <pc:sldMk cId="2935845676" sldId="259"/>
            <ac:spMk id="4" creationId="{F5154248-654F-395C-C57E-A679CBD1F1CE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1:55:53.670" v="2"/>
          <ac:spMkLst>
            <pc:docMk/>
            <pc:sldMk cId="2935845676" sldId="259"/>
            <ac:spMk id="5" creationId="{5E553220-96CE-E51F-4BD5-1999F2680727}"/>
          </ac:spMkLst>
        </pc:spChg>
        <pc:spChg chg="add mod">
          <ac:chgData name="KHALIL AHMAD" userId="S::khalil.ahmad@studentambassadors.com::4a037cab-26fb-4504-9e27-05cb90fae301" providerId="AD" clId="Web-{E385CEF9-A0E2-198C-F580-5F7D73B26CED}" dt="2024-07-11T22:00:08.494" v="36" actId="1076"/>
          <ac:spMkLst>
            <pc:docMk/>
            <pc:sldMk cId="2935845676" sldId="259"/>
            <ac:spMk id="6" creationId="{EFFABAD1-AC10-FB64-B87A-B4280FED4E16}"/>
          </ac:spMkLst>
        </pc:spChg>
        <pc:spChg chg="mod">
          <ac:chgData name="KHALIL AHMAD" userId="S::khalil.ahmad@studentambassadors.com::4a037cab-26fb-4504-9e27-05cb90fae301" providerId="AD" clId="Web-{E385CEF9-A0E2-198C-F580-5F7D73B26CED}" dt="2024-07-11T21:59:32.383" v="26" actId="1076"/>
          <ac:spMkLst>
            <pc:docMk/>
            <pc:sldMk cId="2935845676" sldId="259"/>
            <ac:spMk id="10" creationId="{2582CA3F-EAA5-B3BA-ADA8-781EDF5965F8}"/>
          </ac:spMkLst>
        </pc:spChg>
        <pc:spChg chg="add mod">
          <ac:chgData name="KHALIL AHMAD" userId="S::khalil.ahmad@studentambassadors.com::4a037cab-26fb-4504-9e27-05cb90fae301" providerId="AD" clId="Web-{E385CEF9-A0E2-198C-F580-5F7D73B26CED}" dt="2024-07-11T22:00:20.650" v="39" actId="1076"/>
          <ac:spMkLst>
            <pc:docMk/>
            <pc:sldMk cId="2935845676" sldId="259"/>
            <ac:spMk id="11" creationId="{E8BD1BCF-425D-EE28-B1C9-7CE63F37C812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1:59:39.492" v="29"/>
          <ac:spMkLst>
            <pc:docMk/>
            <pc:sldMk cId="2935845676" sldId="259"/>
            <ac:spMk id="17" creationId="{34FF1062-337E-48F7-5CAB-A4CE13935AF1}"/>
          </ac:spMkLst>
        </pc:spChg>
        <pc:spChg chg="add mod">
          <ac:chgData name="KHALIL AHMAD" userId="S::khalil.ahmad@studentambassadors.com::4a037cab-26fb-4504-9e27-05cb90fae301" providerId="AD" clId="Web-{E385CEF9-A0E2-198C-F580-5F7D73B26CED}" dt="2024-07-11T22:00:29.604" v="42" actId="1076"/>
          <ac:spMkLst>
            <pc:docMk/>
            <pc:sldMk cId="2935845676" sldId="259"/>
            <ac:spMk id="18" creationId="{80089484-2202-CC4F-E927-A868A2F8B7E5}"/>
          </ac:spMkLst>
        </pc:spChg>
        <pc:spChg chg="del mod">
          <ac:chgData name="KHALIL AHMAD" userId="S::khalil.ahmad@studentambassadors.com::4a037cab-26fb-4504-9e27-05cb90fae301" providerId="AD" clId="Web-{E385CEF9-A0E2-198C-F580-5F7D73B26CED}" dt="2024-07-11T21:59:36.789" v="28"/>
          <ac:spMkLst>
            <pc:docMk/>
            <pc:sldMk cId="2935845676" sldId="259"/>
            <ac:spMk id="20" creationId="{48E92070-69E4-BF44-A194-25B06D765535}"/>
          </ac:spMkLst>
        </pc:spChg>
        <pc:spChg chg="mod">
          <ac:chgData name="KHALIL AHMAD" userId="S::khalil.ahmad@studentambassadors.com::4a037cab-26fb-4504-9e27-05cb90fae301" providerId="AD" clId="Web-{E385CEF9-A0E2-198C-F580-5F7D73B26CED}" dt="2024-07-11T22:00:33.620" v="43" actId="1076"/>
          <ac:spMkLst>
            <pc:docMk/>
            <pc:sldMk cId="2935845676" sldId="259"/>
            <ac:spMk id="26" creationId="{37137B5B-3D6E-21F7-45CE-952C8B34CD7C}"/>
          </ac:spMkLst>
        </pc:spChg>
        <pc:picChg chg="del">
          <ac:chgData name="KHALIL AHMAD" userId="S::khalil.ahmad@studentambassadors.com::4a037cab-26fb-4504-9e27-05cb90fae301" providerId="AD" clId="Web-{E385CEF9-A0E2-198C-F580-5F7D73B26CED}" dt="2024-07-11T21:55:49.905" v="0"/>
          <ac:picMkLst>
            <pc:docMk/>
            <pc:sldMk cId="2935845676" sldId="259"/>
            <ac:picMk id="23" creationId="{E7239FA2-7E05-261A-B766-C633D0133F2A}"/>
          </ac:picMkLst>
        </pc:picChg>
      </pc:sldChg>
      <pc:sldChg chg="delSp modSp add replId">
        <pc:chgData name="KHALIL AHMAD" userId="S::khalil.ahmad@studentambassadors.com::4a037cab-26fb-4504-9e27-05cb90fae301" providerId="AD" clId="Web-{E385CEF9-A0E2-198C-F580-5F7D73B26CED}" dt="2024-07-11T22:08:20.295" v="66" actId="1076"/>
        <pc:sldMkLst>
          <pc:docMk/>
          <pc:sldMk cId="1877194071" sldId="260"/>
        </pc:sldMkLst>
        <pc:spChg chg="del">
          <ac:chgData name="KHALIL AHMAD" userId="S::khalil.ahmad@studentambassadors.com::4a037cab-26fb-4504-9e27-05cb90fae301" providerId="AD" clId="Web-{E385CEF9-A0E2-198C-F580-5F7D73B26CED}" dt="2024-07-11T22:00:47.026" v="46"/>
          <ac:spMkLst>
            <pc:docMk/>
            <pc:sldMk cId="1877194071" sldId="260"/>
            <ac:spMk id="6" creationId="{EFFABAD1-AC10-FB64-B87A-B4280FED4E16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52"/>
          <ac:spMkLst>
            <pc:docMk/>
            <pc:sldMk cId="1877194071" sldId="260"/>
            <ac:spMk id="10" creationId="{2582CA3F-EAA5-B3BA-ADA8-781EDF5965F8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45"/>
          <ac:spMkLst>
            <pc:docMk/>
            <pc:sldMk cId="1877194071" sldId="260"/>
            <ac:spMk id="11" creationId="{E8BD1BCF-425D-EE28-B1C9-7CE63F37C812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51"/>
          <ac:spMkLst>
            <pc:docMk/>
            <pc:sldMk cId="1877194071" sldId="260"/>
            <ac:spMk id="12" creationId="{9304AB36-88FF-4BA7-7B7D-3B0082FB5045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50"/>
          <ac:spMkLst>
            <pc:docMk/>
            <pc:sldMk cId="1877194071" sldId="260"/>
            <ac:spMk id="13" creationId="{50BD954C-1299-6834-755A-AA90F9A53455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49"/>
          <ac:spMkLst>
            <pc:docMk/>
            <pc:sldMk cId="1877194071" sldId="260"/>
            <ac:spMk id="14" creationId="{557E97C4-A648-F7D9-D452-CE46F2936871}"/>
          </ac:spMkLst>
        </pc:spChg>
        <pc:spChg chg="del mod">
          <ac:chgData name="KHALIL AHMAD" userId="S::khalil.ahmad@studentambassadors.com::4a037cab-26fb-4504-9e27-05cb90fae301" providerId="AD" clId="Web-{E385CEF9-A0E2-198C-F580-5F7D73B26CED}" dt="2024-07-11T22:04:47.896" v="56"/>
          <ac:spMkLst>
            <pc:docMk/>
            <pc:sldMk cId="1877194071" sldId="260"/>
            <ac:spMk id="18" creationId="{80089484-2202-CC4F-E927-A868A2F8B7E5}"/>
          </ac:spMkLst>
        </pc:spChg>
        <pc:spChg chg="mod">
          <ac:chgData name="KHALIL AHMAD" userId="S::khalil.ahmad@studentambassadors.com::4a037cab-26fb-4504-9e27-05cb90fae301" providerId="AD" clId="Web-{E385CEF9-A0E2-198C-F580-5F7D73B26CED}" dt="2024-07-11T22:08:20.295" v="66" actId="1076"/>
          <ac:spMkLst>
            <pc:docMk/>
            <pc:sldMk cId="1877194071" sldId="260"/>
            <ac:spMk id="19" creationId="{65BAE7B1-2A97-107E-E031-2374E6E8DE88}"/>
          </ac:spMkLst>
        </pc:spChg>
        <pc:spChg chg="del">
          <ac:chgData name="KHALIL AHMAD" userId="S::khalil.ahmad@studentambassadors.com::4a037cab-26fb-4504-9e27-05cb90fae301" providerId="AD" clId="Web-{E385CEF9-A0E2-198C-F580-5F7D73B26CED}" dt="2024-07-11T22:00:47.026" v="47"/>
          <ac:spMkLst>
            <pc:docMk/>
            <pc:sldMk cId="1877194071" sldId="260"/>
            <ac:spMk id="26" creationId="{37137B5B-3D6E-21F7-45CE-952C8B34CD7C}"/>
          </ac:spMkLst>
        </pc:spChg>
        <pc:grpChg chg="del">
          <ac:chgData name="KHALIL AHMAD" userId="S::khalil.ahmad@studentambassadors.com::4a037cab-26fb-4504-9e27-05cb90fae301" providerId="AD" clId="Web-{E385CEF9-A0E2-198C-F580-5F7D73B26CED}" dt="2024-07-11T22:00:47.026" v="48"/>
          <ac:grpSpMkLst>
            <pc:docMk/>
            <pc:sldMk cId="1877194071" sldId="260"/>
            <ac:grpSpMk id="16" creationId="{0FC0234A-5CE3-F455-5C6B-BE4A3416B243}"/>
          </ac:grpSpMkLst>
        </pc:grpChg>
        <pc:picChg chg="del">
          <ac:chgData name="KHALIL AHMAD" userId="S::khalil.ahmad@studentambassadors.com::4a037cab-26fb-4504-9e27-05cb90fae301" providerId="AD" clId="Web-{E385CEF9-A0E2-198C-F580-5F7D73B26CED}" dt="2024-07-11T22:00:47.026" v="53"/>
          <ac:picMkLst>
            <pc:docMk/>
            <pc:sldMk cId="1877194071" sldId="260"/>
            <ac:picMk id="2" creationId="{23A9710E-3C48-29FC-75B8-6D8AF3E50961}"/>
          </ac:picMkLst>
        </pc:picChg>
      </pc:sldChg>
    </pc:docChg>
  </pc:docChgLst>
  <pc:docChgLst>
    <pc:chgData name="KHALIL AHMAD" userId="S::khalil.ahmad@studentambassadors.com::4a037cab-26fb-4504-9e27-05cb90fae301" providerId="AD" clId="Web-{6697C6C4-E28F-041E-3367-A61697CBDB8F}"/>
    <pc:docChg chg="addSld modSld">
      <pc:chgData name="KHALIL AHMAD" userId="S::khalil.ahmad@studentambassadors.com::4a037cab-26fb-4504-9e27-05cb90fae301" providerId="AD" clId="Web-{6697C6C4-E28F-041E-3367-A61697CBDB8F}" dt="2024-07-11T21:54:40.201" v="636"/>
      <pc:docMkLst>
        <pc:docMk/>
      </pc:docMkLst>
      <pc:sldChg chg="addSp delSp modSp mod modTransition setBg">
        <pc:chgData name="KHALIL AHMAD" userId="S::khalil.ahmad@studentambassadors.com::4a037cab-26fb-4504-9e27-05cb90fae301" providerId="AD" clId="Web-{6697C6C4-E28F-041E-3367-A61697CBDB8F}" dt="2024-07-11T20:55:08.549" v="311"/>
        <pc:sldMkLst>
          <pc:docMk/>
          <pc:sldMk cId="109857222" sldId="256"/>
        </pc:sldMkLst>
        <pc:spChg chg="del">
          <ac:chgData name="KHALIL AHMAD" userId="S::khalil.ahmad@studentambassadors.com::4a037cab-26fb-4504-9e27-05cb90fae301" providerId="AD" clId="Web-{6697C6C4-E28F-041E-3367-A61697CBDB8F}" dt="2024-07-11T19:39:43.037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KHALIL AHMAD" userId="S::khalil.ahmad@studentambassadors.com::4a037cab-26fb-4504-9e27-05cb90fae301" providerId="AD" clId="Web-{6697C6C4-E28F-041E-3367-A61697CBDB8F}" dt="2024-07-11T19:39:47.865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19:44:31.751" v="31"/>
          <ac:spMkLst>
            <pc:docMk/>
            <pc:sldMk cId="109857222" sldId="256"/>
            <ac:spMk id="4" creationId="{F5154248-654F-395C-C57E-A679CBD1F1CE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19:44:31.751" v="32"/>
          <ac:spMkLst>
            <pc:docMk/>
            <pc:sldMk cId="109857222" sldId="256"/>
            <ac:spMk id="5" creationId="{5E553220-96CE-E51F-4BD5-1999F2680727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0:03:26.825" v="98"/>
          <ac:spMkLst>
            <pc:docMk/>
            <pc:sldMk cId="109857222" sldId="256"/>
            <ac:spMk id="7" creationId="{FA177E33-CE53-571C-2A32-DB4F04B7E607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0:04:55.110" v="120" actId="1076"/>
          <ac:spMkLst>
            <pc:docMk/>
            <pc:sldMk cId="109857222" sldId="256"/>
            <ac:spMk id="8" creationId="{0366F571-02F7-8A29-8071-CE1BEA2EFCA1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0:28:15.739" v="124" actId="14100"/>
          <ac:spMkLst>
            <pc:docMk/>
            <pc:sldMk cId="109857222" sldId="256"/>
            <ac:spMk id="9" creationId="{751BF849-4205-2431-ADCA-8733D51E777A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0:34:55.879" v="185" actId="1076"/>
          <ac:spMkLst>
            <pc:docMk/>
            <pc:sldMk cId="109857222" sldId="256"/>
            <ac:spMk id="10" creationId="{7E72932D-C551-EA6D-77B6-6D23B9904B00}"/>
          </ac:spMkLst>
        </pc:spChg>
        <pc:grpChg chg="add mod">
          <ac:chgData name="KHALIL AHMAD" userId="S::khalil.ahmad@studentambassadors.com::4a037cab-26fb-4504-9e27-05cb90fae301" providerId="AD" clId="Web-{6697C6C4-E28F-041E-3367-A61697CBDB8F}" dt="2024-07-11T20:02:05.978" v="72" actId="1076"/>
          <ac:grpSpMkLst>
            <pc:docMk/>
            <pc:sldMk cId="109857222" sldId="256"/>
            <ac:grpSpMk id="6" creationId="{0F8D486B-F803-333E-77DC-F1DE45D22926}"/>
          </ac:grpSpMkLst>
        </pc:grpChg>
        <pc:picChg chg="add mod">
          <ac:chgData name="KHALIL AHMAD" userId="S::khalil.ahmad@studentambassadors.com::4a037cab-26fb-4504-9e27-05cb90fae301" providerId="AD" clId="Web-{6697C6C4-E28F-041E-3367-A61697CBDB8F}" dt="2024-07-11T20:27:40.894" v="123" actId="14100"/>
          <ac:picMkLst>
            <pc:docMk/>
            <pc:sldMk cId="109857222" sldId="256"/>
            <ac:picMk id="2" creationId="{AA716EB1-CA4A-90D6-E017-A2EC98D4E3FE}"/>
          </ac:picMkLst>
        </pc:picChg>
      </pc:sldChg>
      <pc:sldChg chg="addSp delSp modSp add replId modTransition addAnim delAnim">
        <pc:chgData name="KHALIL AHMAD" userId="S::khalil.ahmad@studentambassadors.com::4a037cab-26fb-4504-9e27-05cb90fae301" providerId="AD" clId="Web-{6697C6C4-E28F-041E-3367-A61697CBDB8F}" dt="2024-07-11T21:23:14.205" v="517"/>
        <pc:sldMkLst>
          <pc:docMk/>
          <pc:sldMk cId="1716350048" sldId="257"/>
        </pc:sldMkLst>
        <pc:spChg chg="add mod ord">
          <ac:chgData name="KHALIL AHMAD" userId="S::khalil.ahmad@studentambassadors.com::4a037cab-26fb-4504-9e27-05cb90fae301" providerId="AD" clId="Web-{6697C6C4-E28F-041E-3367-A61697CBDB8F}" dt="2024-07-11T20:48:04.955" v="216"/>
          <ac:spMkLst>
            <pc:docMk/>
            <pc:sldMk cId="1716350048" sldId="257"/>
            <ac:spMk id="3" creationId="{C0510BBB-EE1D-6DD3-2855-0A2253582AC8}"/>
          </ac:spMkLst>
        </pc:spChg>
        <pc:spChg chg="mod ord topLvl">
          <ac:chgData name="KHALIL AHMAD" userId="S::khalil.ahmad@studentambassadors.com::4a037cab-26fb-4504-9e27-05cb90fae301" providerId="AD" clId="Web-{6697C6C4-E28F-041E-3367-A61697CBDB8F}" dt="2024-07-11T21:06:45.122" v="497" actId="1076"/>
          <ac:spMkLst>
            <pc:docMk/>
            <pc:sldMk cId="1716350048" sldId="257"/>
            <ac:spMk id="4" creationId="{F5154248-654F-395C-C57E-A679CBD1F1CE}"/>
          </ac:spMkLst>
        </pc:spChg>
        <pc:spChg chg="mod ord topLvl">
          <ac:chgData name="KHALIL AHMAD" userId="S::khalil.ahmad@studentambassadors.com::4a037cab-26fb-4504-9e27-05cb90fae301" providerId="AD" clId="Web-{6697C6C4-E28F-041E-3367-A61697CBDB8F}" dt="2024-07-11T20:59:19.339" v="385" actId="1076"/>
          <ac:spMkLst>
            <pc:docMk/>
            <pc:sldMk cId="1716350048" sldId="257"/>
            <ac:spMk id="5" creationId="{5E553220-96CE-E51F-4BD5-1999F2680727}"/>
          </ac:spMkLst>
        </pc:spChg>
        <pc:spChg chg="del mod ord topLvl">
          <ac:chgData name="KHALIL AHMAD" userId="S::khalil.ahmad@studentambassadors.com::4a037cab-26fb-4504-9e27-05cb90fae301" providerId="AD" clId="Web-{6697C6C4-E28F-041E-3367-A61697CBDB8F}" dt="2024-07-11T20:50:26.085" v="249"/>
          <ac:spMkLst>
            <pc:docMk/>
            <pc:sldMk cId="1716350048" sldId="257"/>
            <ac:spMk id="7" creationId="{FA177E33-CE53-571C-2A32-DB4F04B7E607}"/>
          </ac:spMkLst>
        </pc:spChg>
        <pc:spChg chg="mod ord topLvl">
          <ac:chgData name="KHALIL AHMAD" userId="S::khalil.ahmad@studentambassadors.com::4a037cab-26fb-4504-9e27-05cb90fae301" providerId="AD" clId="Web-{6697C6C4-E28F-041E-3367-A61697CBDB8F}" dt="2024-07-11T21:06:10.730" v="490" actId="14100"/>
          <ac:spMkLst>
            <pc:docMk/>
            <pc:sldMk cId="1716350048" sldId="257"/>
            <ac:spMk id="8" creationId="{0366F571-02F7-8A29-8071-CE1BEA2EFCA1}"/>
          </ac:spMkLst>
        </pc:spChg>
        <pc:spChg chg="mod ord">
          <ac:chgData name="KHALIL AHMAD" userId="S::khalil.ahmad@studentambassadors.com::4a037cab-26fb-4504-9e27-05cb90fae301" providerId="AD" clId="Web-{6697C6C4-E28F-041E-3367-A61697CBDB8F}" dt="2024-07-11T20:48:05.002" v="217"/>
          <ac:spMkLst>
            <pc:docMk/>
            <pc:sldMk cId="1716350048" sldId="257"/>
            <ac:spMk id="9" creationId="{751BF849-4205-2431-ADCA-8733D51E777A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0:48:44.878" v="222"/>
          <ac:spMkLst>
            <pc:docMk/>
            <pc:sldMk cId="1716350048" sldId="257"/>
            <ac:spMk id="11" creationId="{F51A1817-123D-49E4-40B4-9A80E44F9264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0:51:55.917" v="259"/>
          <ac:spMkLst>
            <pc:docMk/>
            <pc:sldMk cId="1716350048" sldId="257"/>
            <ac:spMk id="13" creationId="{83B3641D-28D0-D947-347B-4EFA1C4E6E21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0:54:06.468" v="291"/>
          <ac:spMkLst>
            <pc:docMk/>
            <pc:sldMk cId="1716350048" sldId="257"/>
            <ac:spMk id="15" creationId="{0AC506F4-233F-5430-41FC-C3D09C2A2FB4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0:54:09.531" v="293"/>
          <ac:spMkLst>
            <pc:docMk/>
            <pc:sldMk cId="1716350048" sldId="257"/>
            <ac:spMk id="17" creationId="{7B3FF482-25BF-0ACC-37BD-96827995B212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13:36.606" v="511" actId="14100"/>
          <ac:spMkLst>
            <pc:docMk/>
            <pc:sldMk cId="1716350048" sldId="257"/>
            <ac:spMk id="19" creationId="{65BAE7B1-2A97-107E-E031-2374E6E8DE88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06:03.308" v="488" actId="1076"/>
          <ac:spMkLst>
            <pc:docMk/>
            <pc:sldMk cId="1716350048" sldId="257"/>
            <ac:spMk id="20" creationId="{5672B8DF-0686-02D9-3B4C-36B2A677BC71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06:00.667" v="487" actId="1076"/>
          <ac:spMkLst>
            <pc:docMk/>
            <pc:sldMk cId="1716350048" sldId="257"/>
            <ac:spMk id="21" creationId="{9B39E744-6B30-AB11-89A5-D3E008766C83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05:56.729" v="486" actId="1076"/>
          <ac:spMkLst>
            <pc:docMk/>
            <pc:sldMk cId="1716350048" sldId="257"/>
            <ac:spMk id="22" creationId="{1E8A72E1-E96F-5CFC-C087-62B258A61408}"/>
          </ac:spMkLst>
        </pc:spChg>
        <pc:grpChg chg="del mod">
          <ac:chgData name="KHALIL AHMAD" userId="S::khalil.ahmad@studentambassadors.com::4a037cab-26fb-4504-9e27-05cb90fae301" providerId="AD" clId="Web-{6697C6C4-E28F-041E-3367-A61697CBDB8F}" dt="2024-07-11T20:32:55.890" v="151"/>
          <ac:grpSpMkLst>
            <pc:docMk/>
            <pc:sldMk cId="1716350048" sldId="257"/>
            <ac:grpSpMk id="6" creationId="{0F8D486B-F803-333E-77DC-F1DE45D22926}"/>
          </ac:grpSpMkLst>
        </pc:grpChg>
        <pc:grpChg chg="add del mod ord">
          <ac:chgData name="KHALIL AHMAD" userId="S::khalil.ahmad@studentambassadors.com::4a037cab-26fb-4504-9e27-05cb90fae301" providerId="AD" clId="Web-{6697C6C4-E28F-041E-3367-A61697CBDB8F}" dt="2024-07-11T20:50:26.085" v="249"/>
          <ac:grpSpMkLst>
            <pc:docMk/>
            <pc:sldMk cId="1716350048" sldId="257"/>
            <ac:grpSpMk id="10" creationId="{C508E3D4-B355-385C-3E92-F4A52399638E}"/>
          </ac:grpSpMkLst>
        </pc:grpChg>
        <pc:grpChg chg="add mod">
          <ac:chgData name="KHALIL AHMAD" userId="S::khalil.ahmad@studentambassadors.com::4a037cab-26fb-4504-9e27-05cb90fae301" providerId="AD" clId="Web-{6697C6C4-E28F-041E-3367-A61697CBDB8F}" dt="2024-07-11T21:19:20.228" v="515" actId="1076"/>
          <ac:grpSpMkLst>
            <pc:docMk/>
            <pc:sldMk cId="1716350048" sldId="257"/>
            <ac:grpSpMk id="24" creationId="{723AD127-7D7A-83F9-BFBD-9C6A65103E22}"/>
          </ac:grpSpMkLst>
        </pc:grpChg>
        <pc:picChg chg="del">
          <ac:chgData name="KHALIL AHMAD" userId="S::khalil.ahmad@studentambassadors.com::4a037cab-26fb-4504-9e27-05cb90fae301" providerId="AD" clId="Web-{6697C6C4-E28F-041E-3367-A61697CBDB8F}" dt="2024-07-11T20:31:10.839" v="126"/>
          <ac:picMkLst>
            <pc:docMk/>
            <pc:sldMk cId="1716350048" sldId="257"/>
            <ac:picMk id="2" creationId="{AA716EB1-CA4A-90D6-E017-A2EC98D4E3FE}"/>
          </ac:picMkLst>
        </pc:picChg>
        <pc:picChg chg="add mod">
          <ac:chgData name="KHALIL AHMAD" userId="S::khalil.ahmad@studentambassadors.com::4a037cab-26fb-4504-9e27-05cb90fae301" providerId="AD" clId="Web-{6697C6C4-E28F-041E-3367-A61697CBDB8F}" dt="2024-07-11T21:05:06.852" v="482" actId="1076"/>
          <ac:picMkLst>
            <pc:docMk/>
            <pc:sldMk cId="1716350048" sldId="257"/>
            <ac:picMk id="23" creationId="{E7239FA2-7E05-261A-B766-C633D0133F2A}"/>
          </ac:picMkLst>
        </pc:picChg>
        <pc:picChg chg="add mod">
          <ac:chgData name="KHALIL AHMAD" userId="S::khalil.ahmad@studentambassadors.com::4a037cab-26fb-4504-9e27-05cb90fae301" providerId="AD" clId="Web-{6697C6C4-E28F-041E-3367-A61697CBDB8F}" dt="2024-07-11T21:07:04.857" v="501" actId="1076"/>
          <ac:picMkLst>
            <pc:docMk/>
            <pc:sldMk cId="1716350048" sldId="257"/>
            <ac:picMk id="26" creationId="{41045F88-F338-4A00-75DC-D5EFFD95168C}"/>
          </ac:picMkLst>
        </pc:picChg>
      </pc:sldChg>
      <pc:sldChg chg="addSp delSp modSp add replId">
        <pc:chgData name="KHALIL AHMAD" userId="S::khalil.ahmad@studentambassadors.com::4a037cab-26fb-4504-9e27-05cb90fae301" providerId="AD" clId="Web-{6697C6C4-E28F-041E-3367-A61697CBDB8F}" dt="2024-07-11T21:39:16.683" v="549" actId="1076"/>
        <pc:sldMkLst>
          <pc:docMk/>
          <pc:sldMk cId="1222150777" sldId="258"/>
        </pc:sldMkLst>
        <pc:spChg chg="mod">
          <ac:chgData name="KHALIL AHMAD" userId="S::khalil.ahmad@studentambassadors.com::4a037cab-26fb-4504-9e27-05cb90fae301" providerId="AD" clId="Web-{6697C6C4-E28F-041E-3367-A61697CBDB8F}" dt="2024-07-11T21:10:11.786" v="506" actId="1076"/>
          <ac:spMkLst>
            <pc:docMk/>
            <pc:sldMk cId="1222150777" sldId="258"/>
            <ac:spMk id="4" creationId="{F5154248-654F-395C-C57E-A679CBD1F1CE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1:10:17.630" v="508" actId="1076"/>
          <ac:spMkLst>
            <pc:docMk/>
            <pc:sldMk cId="1222150777" sldId="258"/>
            <ac:spMk id="5" creationId="{5E553220-96CE-E51F-4BD5-1999F2680727}"/>
          </ac:spMkLst>
        </pc:spChg>
        <pc:spChg chg="mod">
          <ac:chgData name="KHALIL AHMAD" userId="S::khalil.ahmad@studentambassadors.com::4a037cab-26fb-4504-9e27-05cb90fae301" providerId="AD" clId="Web-{6697C6C4-E28F-041E-3367-A61697CBDB8F}" dt="2024-07-11T21:39:16.683" v="549" actId="1076"/>
          <ac:spMkLst>
            <pc:docMk/>
            <pc:sldMk cId="1222150777" sldId="258"/>
            <ac:spMk id="19" creationId="{65BAE7B1-2A97-107E-E031-2374E6E8DE88}"/>
          </ac:spMkLst>
        </pc:spChg>
        <pc:spChg chg="mod">
          <ac:chgData name="KHALIL AHMAD" userId="S::khalil.ahmad@studentambassadors.com::4a037cab-26fb-4504-9e27-05cb90fae301" providerId="AD" clId="Web-{6697C6C4-E28F-041E-3367-A61697CBDB8F}" dt="2024-07-11T21:30:46.445" v="534" actId="20577"/>
          <ac:spMkLst>
            <pc:docMk/>
            <pc:sldMk cId="1222150777" sldId="258"/>
            <ac:spMk id="20" creationId="{5672B8DF-0686-02D9-3B4C-36B2A677BC71}"/>
          </ac:spMkLst>
        </pc:spChg>
        <pc:grpChg chg="del">
          <ac:chgData name="KHALIL AHMAD" userId="S::khalil.ahmad@studentambassadors.com::4a037cab-26fb-4504-9e27-05cb90fae301" providerId="AD" clId="Web-{6697C6C4-E28F-041E-3367-A61697CBDB8F}" dt="2024-07-11T21:30:47.617" v="535"/>
          <ac:grpSpMkLst>
            <pc:docMk/>
            <pc:sldMk cId="1222150777" sldId="258"/>
            <ac:grpSpMk id="24" creationId="{723AD127-7D7A-83F9-BFBD-9C6A65103E22}"/>
          </ac:grpSpMkLst>
        </pc:grpChg>
        <pc:picChg chg="add del mod">
          <ac:chgData name="KHALIL AHMAD" userId="S::khalil.ahmad@studentambassadors.com::4a037cab-26fb-4504-9e27-05cb90fae301" providerId="AD" clId="Web-{6697C6C4-E28F-041E-3367-A61697CBDB8F}" dt="2024-07-11T21:30:41.789" v="533"/>
          <ac:picMkLst>
            <pc:docMk/>
            <pc:sldMk cId="1222150777" sldId="258"/>
            <ac:picMk id="2" creationId="{56C3F81D-135B-FC29-46C9-6AAA5CBF8046}"/>
          </ac:picMkLst>
        </pc:picChg>
        <pc:picChg chg="add mod">
          <ac:chgData name="KHALIL AHMAD" userId="S::khalil.ahmad@studentambassadors.com::4a037cab-26fb-4504-9e27-05cb90fae301" providerId="AD" clId="Web-{6697C6C4-E28F-041E-3367-A61697CBDB8F}" dt="2024-07-11T21:38:27.009" v="544" actId="1076"/>
          <ac:picMkLst>
            <pc:docMk/>
            <pc:sldMk cId="1222150777" sldId="258"/>
            <ac:picMk id="6" creationId="{E7ADAEF3-8F07-535D-15EC-01FB64543E40}"/>
          </ac:picMkLst>
        </pc:picChg>
        <pc:picChg chg="mod">
          <ac:chgData name="KHALIL AHMAD" userId="S::khalil.ahmad@studentambassadors.com::4a037cab-26fb-4504-9e27-05cb90fae301" providerId="AD" clId="Web-{6697C6C4-E28F-041E-3367-A61697CBDB8F}" dt="2024-07-11T21:10:24.770" v="510" actId="1076"/>
          <ac:picMkLst>
            <pc:docMk/>
            <pc:sldMk cId="1222150777" sldId="258"/>
            <ac:picMk id="23" creationId="{E7239FA2-7E05-261A-B766-C633D0133F2A}"/>
          </ac:picMkLst>
        </pc:picChg>
        <pc:picChg chg="del">
          <ac:chgData name="KHALIL AHMAD" userId="S::khalil.ahmad@studentambassadors.com::4a037cab-26fb-4504-9e27-05cb90fae301" providerId="AD" clId="Web-{6697C6C4-E28F-041E-3367-A61697CBDB8F}" dt="2024-07-11T21:27:36.094" v="529"/>
          <ac:picMkLst>
            <pc:docMk/>
            <pc:sldMk cId="1222150777" sldId="258"/>
            <ac:picMk id="26" creationId="{41045F88-F338-4A00-75DC-D5EFFD95168C}"/>
          </ac:picMkLst>
        </pc:picChg>
      </pc:sldChg>
      <pc:sldChg chg="addSp delSp modSp add replId">
        <pc:chgData name="KHALIL AHMAD" userId="S::khalil.ahmad@studentambassadors.com::4a037cab-26fb-4504-9e27-05cb90fae301" providerId="AD" clId="Web-{6697C6C4-E28F-041E-3367-A61697CBDB8F}" dt="2024-07-11T21:54:40.201" v="636"/>
        <pc:sldMkLst>
          <pc:docMk/>
          <pc:sldMk cId="2935845676" sldId="259"/>
        </pc:sldMkLst>
        <pc:spChg chg="add mod">
          <ac:chgData name="KHALIL AHMAD" userId="S::khalil.ahmad@studentambassadors.com::4a037cab-26fb-4504-9e27-05cb90fae301" providerId="AD" clId="Web-{6697C6C4-E28F-041E-3367-A61697CBDB8F}" dt="2024-07-11T21:49:19.033" v="588"/>
          <ac:spMkLst>
            <pc:docMk/>
            <pc:sldMk cId="2935845676" sldId="259"/>
            <ac:spMk id="10" creationId="{2582CA3F-EAA5-B3BA-ADA8-781EDF5965F8}"/>
          </ac:spMkLst>
        </pc:spChg>
        <pc:spChg chg="add del mod">
          <ac:chgData name="KHALIL AHMAD" userId="S::khalil.ahmad@studentambassadors.com::4a037cab-26fb-4504-9e27-05cb90fae301" providerId="AD" clId="Web-{6697C6C4-E28F-041E-3367-A61697CBDB8F}" dt="2024-07-11T21:48:28.734" v="577"/>
          <ac:spMkLst>
            <pc:docMk/>
            <pc:sldMk cId="2935845676" sldId="259"/>
            <ac:spMk id="11" creationId="{DA44D4C5-4CF8-81AB-6A24-4341F8587C17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51:38.445" v="623" actId="1076"/>
          <ac:spMkLst>
            <pc:docMk/>
            <pc:sldMk cId="2935845676" sldId="259"/>
            <ac:spMk id="12" creationId="{9304AB36-88FF-4BA7-7B7D-3B0082FB5045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49:49.284" v="596"/>
          <ac:spMkLst>
            <pc:docMk/>
            <pc:sldMk cId="2935845676" sldId="259"/>
            <ac:spMk id="13" creationId="{50BD954C-1299-6834-755A-AA90F9A53455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51:38.460" v="624" actId="1076"/>
          <ac:spMkLst>
            <pc:docMk/>
            <pc:sldMk cId="2935845676" sldId="259"/>
            <ac:spMk id="14" creationId="{557E97C4-A648-F7D9-D452-CE46F2936871}"/>
          </ac:spMkLst>
        </pc:spChg>
        <pc:spChg chg="add mod">
          <ac:chgData name="KHALIL AHMAD" userId="S::khalil.ahmad@studentambassadors.com::4a037cab-26fb-4504-9e27-05cb90fae301" providerId="AD" clId="Web-{6697C6C4-E28F-041E-3367-A61697CBDB8F}" dt="2024-07-11T21:50:46.208" v="616" actId="1076"/>
          <ac:spMkLst>
            <pc:docMk/>
            <pc:sldMk cId="2935845676" sldId="259"/>
            <ac:spMk id="15" creationId="{E401E04A-C472-6E87-328E-EDFCD0F0165E}"/>
          </ac:spMkLst>
        </pc:spChg>
        <pc:spChg chg="add">
          <ac:chgData name="KHALIL AHMAD" userId="S::khalil.ahmad@studentambassadors.com::4a037cab-26fb-4504-9e27-05cb90fae301" providerId="AD" clId="Web-{6697C6C4-E28F-041E-3367-A61697CBDB8F}" dt="2024-07-11T21:53:42.434" v="626"/>
          <ac:spMkLst>
            <pc:docMk/>
            <pc:sldMk cId="2935845676" sldId="259"/>
            <ac:spMk id="17" creationId="{34FF1062-337E-48F7-5CAB-A4CE13935AF1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1:54:01.856" v="628"/>
          <ac:spMkLst>
            <pc:docMk/>
            <pc:sldMk cId="2935845676" sldId="259"/>
            <ac:spMk id="18" creationId="{B7EC40EE-93CE-AD68-FA27-194EDCAE8928}"/>
          </ac:spMkLst>
        </pc:spChg>
        <pc:spChg chg="mod">
          <ac:chgData name="KHALIL AHMAD" userId="S::khalil.ahmad@studentambassadors.com::4a037cab-26fb-4504-9e27-05cb90fae301" providerId="AD" clId="Web-{6697C6C4-E28F-041E-3367-A61697CBDB8F}" dt="2024-07-11T21:39:24.902" v="551" actId="1076"/>
          <ac:spMkLst>
            <pc:docMk/>
            <pc:sldMk cId="2935845676" sldId="259"/>
            <ac:spMk id="19" creationId="{65BAE7B1-2A97-107E-E031-2374E6E8DE88}"/>
          </ac:spMkLst>
        </pc:spChg>
        <pc:spChg chg="add">
          <ac:chgData name="KHALIL AHMAD" userId="S::khalil.ahmad@studentambassadors.com::4a037cab-26fb-4504-9e27-05cb90fae301" providerId="AD" clId="Web-{6697C6C4-E28F-041E-3367-A61697CBDB8F}" dt="2024-07-11T21:54:01.888" v="629"/>
          <ac:spMkLst>
            <pc:docMk/>
            <pc:sldMk cId="2935845676" sldId="259"/>
            <ac:spMk id="20" creationId="{48E92070-69E4-BF44-A194-25B06D765535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1:54:08.997" v="631"/>
          <ac:spMkLst>
            <pc:docMk/>
            <pc:sldMk cId="2935845676" sldId="259"/>
            <ac:spMk id="21" creationId="{D009CD4E-1D9C-427E-E6D1-35E7C9FD9A52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1:54:10.544" v="633"/>
          <ac:spMkLst>
            <pc:docMk/>
            <pc:sldMk cId="2935845676" sldId="259"/>
            <ac:spMk id="22" creationId="{CEEAEB3A-BCAE-5007-0C91-25CB90434A18}"/>
          </ac:spMkLst>
        </pc:spChg>
        <pc:spChg chg="add del">
          <ac:chgData name="KHALIL AHMAD" userId="S::khalil.ahmad@studentambassadors.com::4a037cab-26fb-4504-9e27-05cb90fae301" providerId="AD" clId="Web-{6697C6C4-E28F-041E-3367-A61697CBDB8F}" dt="2024-07-11T21:54:37.701" v="635"/>
          <ac:spMkLst>
            <pc:docMk/>
            <pc:sldMk cId="2935845676" sldId="259"/>
            <ac:spMk id="24" creationId="{FF55E5DD-156C-80C5-E9CE-76DB34EC81BF}"/>
          </ac:spMkLst>
        </pc:spChg>
        <pc:spChg chg="add">
          <ac:chgData name="KHALIL AHMAD" userId="S::khalil.ahmad@studentambassadors.com::4a037cab-26fb-4504-9e27-05cb90fae301" providerId="AD" clId="Web-{6697C6C4-E28F-041E-3367-A61697CBDB8F}" dt="2024-07-11T21:54:40.201" v="636"/>
          <ac:spMkLst>
            <pc:docMk/>
            <pc:sldMk cId="2935845676" sldId="259"/>
            <ac:spMk id="26" creationId="{37137B5B-3D6E-21F7-45CE-952C8B34CD7C}"/>
          </ac:spMkLst>
        </pc:spChg>
        <pc:grpChg chg="add mod">
          <ac:chgData name="KHALIL AHMAD" userId="S::khalil.ahmad@studentambassadors.com::4a037cab-26fb-4504-9e27-05cb90fae301" providerId="AD" clId="Web-{6697C6C4-E28F-041E-3367-A61697CBDB8F}" dt="2024-07-11T21:51:38.476" v="625" actId="1076"/>
          <ac:grpSpMkLst>
            <pc:docMk/>
            <pc:sldMk cId="2935845676" sldId="259"/>
            <ac:grpSpMk id="16" creationId="{0FC0234A-5CE3-F455-5C6B-BE4A3416B243}"/>
          </ac:grpSpMkLst>
        </pc:grpChg>
        <pc:picChg chg="add mod">
          <ac:chgData name="KHALIL AHMAD" userId="S::khalil.ahmad@studentambassadors.com::4a037cab-26fb-4504-9e27-05cb90fae301" providerId="AD" clId="Web-{6697C6C4-E28F-041E-3367-A61697CBDB8F}" dt="2024-07-11T21:47:54.921" v="571" actId="1076"/>
          <ac:picMkLst>
            <pc:docMk/>
            <pc:sldMk cId="2935845676" sldId="259"/>
            <ac:picMk id="2" creationId="{23A9710E-3C48-29FC-75B8-6D8AF3E50961}"/>
          </ac:picMkLst>
        </pc:picChg>
        <pc:picChg chg="del">
          <ac:chgData name="KHALIL AHMAD" userId="S::khalil.ahmad@studentambassadors.com::4a037cab-26fb-4504-9e27-05cb90fae301" providerId="AD" clId="Web-{6697C6C4-E28F-041E-3367-A61697CBDB8F}" dt="2024-07-11T21:39:03.354" v="546"/>
          <ac:picMkLst>
            <pc:docMk/>
            <pc:sldMk cId="2935845676" sldId="259"/>
            <ac:picMk id="6" creationId="{E7ADAEF3-8F07-535D-15EC-01FB64543E40}"/>
          </ac:picMkLst>
        </pc:picChg>
        <pc:picChg chg="add mod">
          <ac:chgData name="KHALIL AHMAD" userId="S::khalil.ahmad@studentambassadors.com::4a037cab-26fb-4504-9e27-05cb90fae301" providerId="AD" clId="Web-{6697C6C4-E28F-041E-3367-A61697CBDB8F}" dt="2024-07-11T21:51:02.850" v="621" actId="1076"/>
          <ac:picMkLst>
            <pc:docMk/>
            <pc:sldMk cId="2935845676" sldId="259"/>
            <ac:picMk id="7" creationId="{927E0D76-D03E-0372-6D17-B39ED367A874}"/>
          </ac:picMkLst>
        </pc:picChg>
      </pc:sldChg>
    </pc:docChg>
  </pc:docChgLst>
  <pc:docChgLst>
    <pc:chgData name="KHALIL AHMAD" userId="S::khalil.ahmad@studentambassadors.com::4a037cab-26fb-4504-9e27-05cb90fae301" providerId="AD" clId="Web-{0DDDDB7D-3E88-C0C6-4DBA-4BE3649DBA51}"/>
    <pc:docChg chg="addSld modSld">
      <pc:chgData name="KHALIL AHMAD" userId="S::khalil.ahmad@studentambassadors.com::4a037cab-26fb-4504-9e27-05cb90fae301" providerId="AD" clId="Web-{0DDDDB7D-3E88-C0C6-4DBA-4BE3649DBA51}" dt="2024-07-12T08:18:59.285" v="563"/>
      <pc:docMkLst>
        <pc:docMk/>
      </pc:docMkLst>
      <pc:sldChg chg="addAnim delAnim">
        <pc:chgData name="KHALIL AHMAD" userId="S::khalil.ahmad@studentambassadors.com::4a037cab-26fb-4504-9e27-05cb90fae301" providerId="AD" clId="Web-{0DDDDB7D-3E88-C0C6-4DBA-4BE3649DBA51}" dt="2024-07-12T08:14:41.305" v="543"/>
        <pc:sldMkLst>
          <pc:docMk/>
          <pc:sldMk cId="1716350048" sldId="257"/>
        </pc:sldMkLst>
      </pc:sldChg>
      <pc:sldChg chg="modSp addAnim">
        <pc:chgData name="KHALIL AHMAD" userId="S::khalil.ahmad@studentambassadors.com::4a037cab-26fb-4504-9e27-05cb90fae301" providerId="AD" clId="Web-{0DDDDB7D-3E88-C0C6-4DBA-4BE3649DBA51}" dt="2024-07-12T08:18:59.285" v="563"/>
        <pc:sldMkLst>
          <pc:docMk/>
          <pc:sldMk cId="1222150777" sldId="258"/>
        </pc:sldMkLst>
        <pc:picChg chg="mod">
          <ac:chgData name="KHALIL AHMAD" userId="S::khalil.ahmad@studentambassadors.com::4a037cab-26fb-4504-9e27-05cb90fae301" providerId="AD" clId="Web-{0DDDDB7D-3E88-C0C6-4DBA-4BE3649DBA51}" dt="2024-07-12T08:18:49.425" v="562" actId="1076"/>
          <ac:picMkLst>
            <pc:docMk/>
            <pc:sldMk cId="1222150777" sldId="258"/>
            <ac:picMk id="6" creationId="{E7ADAEF3-8F07-535D-15EC-01FB64543E40}"/>
          </ac:picMkLst>
        </pc:picChg>
      </pc:sldChg>
      <pc:sldChg chg="addSp modSp addAnim modAnim">
        <pc:chgData name="KHALIL AHMAD" userId="S::khalil.ahmad@studentambassadors.com::4a037cab-26fb-4504-9e27-05cb90fae301" providerId="AD" clId="Web-{0DDDDB7D-3E88-C0C6-4DBA-4BE3649DBA51}" dt="2024-07-12T08:16:53.763" v="557"/>
        <pc:sldMkLst>
          <pc:docMk/>
          <pc:sldMk cId="2935845676" sldId="259"/>
        </pc:sldMkLst>
        <pc:spChg chg="mod">
          <ac:chgData name="KHALIL AHMAD" userId="S::khalil.ahmad@studentambassadors.com::4a037cab-26fb-4504-9e27-05cb90fae301" providerId="AD" clId="Web-{0DDDDB7D-3E88-C0C6-4DBA-4BE3649DBA51}" dt="2024-07-12T08:07:01.486" v="496" actId="1076"/>
          <ac:spMkLst>
            <pc:docMk/>
            <pc:sldMk cId="2935845676" sldId="259"/>
            <ac:spMk id="6" creationId="{EFFABAD1-AC10-FB64-B87A-B4280FED4E16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6:55.376" v="495" actId="1076"/>
          <ac:spMkLst>
            <pc:docMk/>
            <pc:sldMk cId="2935845676" sldId="259"/>
            <ac:spMk id="11" creationId="{E8BD1BCF-425D-EE28-B1C9-7CE63F37C812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7:31.096" v="502" actId="1076"/>
          <ac:spMkLst>
            <pc:docMk/>
            <pc:sldMk cId="2935845676" sldId="259"/>
            <ac:spMk id="12" creationId="{9304AB36-88FF-4BA7-7B7D-3B0082FB5045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8:03.863" v="505" actId="1076"/>
          <ac:spMkLst>
            <pc:docMk/>
            <pc:sldMk cId="2935845676" sldId="259"/>
            <ac:spMk id="14" creationId="{557E97C4-A648-F7D9-D452-CE46F2936871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9:08.976" v="510" actId="1076"/>
          <ac:spMkLst>
            <pc:docMk/>
            <pc:sldMk cId="2935845676" sldId="259"/>
            <ac:spMk id="15" creationId="{E401E04A-C472-6E87-328E-EDFCD0F0165E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07:15.736" v="498" actId="1076"/>
          <ac:spMkLst>
            <pc:docMk/>
            <pc:sldMk cId="2935845676" sldId="259"/>
            <ac:spMk id="17" creationId="{5B6E71DE-453D-E79B-2157-33BD4493560F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7:40.300" v="504" actId="1076"/>
          <ac:spMkLst>
            <pc:docMk/>
            <pc:sldMk cId="2935845676" sldId="259"/>
            <ac:spMk id="18" creationId="{80089484-2202-CC4F-E927-A868A2F8B7E5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07:27.190" v="501" actId="20577"/>
          <ac:spMkLst>
            <pc:docMk/>
            <pc:sldMk cId="2935845676" sldId="259"/>
            <ac:spMk id="20" creationId="{1C5A8563-CED1-483D-0A53-D9922D6CFDA5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15:35.651" v="551" actId="1076"/>
          <ac:spMkLst>
            <pc:docMk/>
            <pc:sldMk cId="2935845676" sldId="259"/>
            <ac:spMk id="22" creationId="{A97AFC10-75A7-52D6-151A-131F1F5252A2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15:38.432" v="553" actId="1076"/>
          <ac:spMkLst>
            <pc:docMk/>
            <pc:sldMk cId="2935845676" sldId="259"/>
            <ac:spMk id="24" creationId="{40F1992C-5BE0-7AD7-882C-9FC1EE9A065C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8:07:40.300" v="503" actId="1076"/>
          <ac:spMkLst>
            <pc:docMk/>
            <pc:sldMk cId="2935845676" sldId="259"/>
            <ac:spMk id="26" creationId="{37137B5B-3D6E-21F7-45CE-952C8B34CD7C}"/>
          </ac:spMkLst>
        </pc:spChg>
        <pc:grpChg chg="add">
          <ac:chgData name="KHALIL AHMAD" userId="S::khalil.ahmad@studentambassadors.com::4a037cab-26fb-4504-9e27-05cb90fae301" providerId="AD" clId="Web-{0DDDDB7D-3E88-C0C6-4DBA-4BE3649DBA51}" dt="2024-07-12T08:06:05.827" v="474"/>
          <ac:grpSpMkLst>
            <pc:docMk/>
            <pc:sldMk cId="2935845676" sldId="259"/>
            <ac:grpSpMk id="4" creationId="{66A8786E-D10F-ABA4-D050-93404511E07E}"/>
          </ac:grpSpMkLst>
        </pc:grpChg>
      </pc:sldChg>
      <pc:sldChg chg="addSp delSp modSp addAnim delAnim">
        <pc:chgData name="KHALIL AHMAD" userId="S::khalil.ahmad@studentambassadors.com::4a037cab-26fb-4504-9e27-05cb90fae301" providerId="AD" clId="Web-{0DDDDB7D-3E88-C0C6-4DBA-4BE3649DBA51}" dt="2024-07-12T08:11:01.777" v="525" actId="1076"/>
        <pc:sldMkLst>
          <pc:docMk/>
          <pc:sldMk cId="1877194071" sldId="260"/>
        </pc:sldMkLst>
        <pc:spChg chg="add del">
          <ac:chgData name="KHALIL AHMAD" userId="S::khalil.ahmad@studentambassadors.com::4a037cab-26fb-4504-9e27-05cb90fae301" providerId="AD" clId="Web-{0DDDDB7D-3E88-C0C6-4DBA-4BE3649DBA51}" dt="2024-07-12T08:10:45.886" v="519"/>
          <ac:spMkLst>
            <pc:docMk/>
            <pc:sldMk cId="1877194071" sldId="260"/>
            <ac:spMk id="7" creationId="{5D9178D6-09C9-C7B2-FF73-EB58A3D1EA16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8:11:01.777" v="525" actId="1076"/>
          <ac:spMkLst>
            <pc:docMk/>
            <pc:sldMk cId="1877194071" sldId="260"/>
            <ac:spMk id="11" creationId="{694C02C9-7E04-E181-BB9E-EA5F75D146A8}"/>
          </ac:spMkLst>
        </pc:spChg>
        <pc:spChg chg="del mod">
          <ac:chgData name="KHALIL AHMAD" userId="S::khalil.ahmad@studentambassadors.com::4a037cab-26fb-4504-9e27-05cb90fae301" providerId="AD" clId="Web-{0DDDDB7D-3E88-C0C6-4DBA-4BE3649DBA51}" dt="2024-07-12T08:10:43.480" v="517"/>
          <ac:spMkLst>
            <pc:docMk/>
            <pc:sldMk cId="1877194071" sldId="260"/>
            <ac:spMk id="19" creationId="{65BAE7B1-2A97-107E-E031-2374E6E8DE88}"/>
          </ac:spMkLst>
        </pc:spChg>
        <pc:picChg chg="add del mod">
          <ac:chgData name="KHALIL AHMAD" userId="S::khalil.ahmad@studentambassadors.com::4a037cab-26fb-4504-9e27-05cb90fae301" providerId="AD" clId="Web-{0DDDDB7D-3E88-C0C6-4DBA-4BE3649DBA51}" dt="2024-07-12T06:23:54.514" v="5"/>
          <ac:picMkLst>
            <pc:docMk/>
            <pc:sldMk cId="1877194071" sldId="260"/>
            <ac:picMk id="2" creationId="{369F702D-24AC-088A-936C-F65613C97E19}"/>
          </ac:picMkLst>
        </pc:picChg>
        <pc:picChg chg="add mod modCrop">
          <ac:chgData name="KHALIL AHMAD" userId="S::khalil.ahmad@studentambassadors.com::4a037cab-26fb-4504-9e27-05cb90fae301" providerId="AD" clId="Web-{0DDDDB7D-3E88-C0C6-4DBA-4BE3649DBA51}" dt="2024-07-12T08:10:37.464" v="515"/>
          <ac:picMkLst>
            <pc:docMk/>
            <pc:sldMk cId="1877194071" sldId="260"/>
            <ac:picMk id="4" creationId="{DB18BB1B-ED5E-FD27-FBED-4D4485F487AF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6:39:02.930" v="13"/>
          <ac:picMkLst>
            <pc:docMk/>
            <pc:sldMk cId="1877194071" sldId="260"/>
            <ac:picMk id="5" creationId="{000E854A-172F-54DC-CC03-5A7F1E178E56}"/>
          </ac:picMkLst>
        </pc:picChg>
      </pc:sldChg>
      <pc:sldChg chg="addSp delSp modSp add replId addAnim delAnim modAnim">
        <pc:chgData name="KHALIL AHMAD" userId="S::khalil.ahmad@studentambassadors.com::4a037cab-26fb-4504-9e27-05cb90fae301" providerId="AD" clId="Web-{0DDDDB7D-3E88-C0C6-4DBA-4BE3649DBA51}" dt="2024-07-12T08:13:34.628" v="537"/>
        <pc:sldMkLst>
          <pc:docMk/>
          <pc:sldMk cId="122503750" sldId="261"/>
        </pc:sldMkLst>
        <pc:spChg chg="add mod">
          <ac:chgData name="KHALIL AHMAD" userId="S::khalil.ahmad@studentambassadors.com::4a037cab-26fb-4504-9e27-05cb90fae301" providerId="AD" clId="Web-{0DDDDB7D-3E88-C0C6-4DBA-4BE3649DBA51}" dt="2024-07-12T07:31:03.283" v="392" actId="1076"/>
          <ac:spMkLst>
            <pc:docMk/>
            <pc:sldMk cId="122503750" sldId="261"/>
            <ac:spMk id="11" creationId="{BC57B518-C3B7-4DF6-A3A4-3C196C09E9A0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7:02:02.812" v="106" actId="20577"/>
          <ac:spMkLst>
            <pc:docMk/>
            <pc:sldMk cId="122503750" sldId="261"/>
            <ac:spMk id="12" creationId="{6DF308D9-6250-2994-5F63-E5230D8BF738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7:02:16.468" v="128" actId="20577"/>
          <ac:spMkLst>
            <pc:docMk/>
            <pc:sldMk cId="122503750" sldId="261"/>
            <ac:spMk id="13" creationId="{F03D5A4A-2CF0-9818-677B-561E4A6808CA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6:55:52.843" v="35" actId="1076"/>
          <ac:spMkLst>
            <pc:docMk/>
            <pc:sldMk cId="122503750" sldId="261"/>
            <ac:spMk id="19" creationId="{65BAE7B1-2A97-107E-E031-2374E6E8DE88}"/>
          </ac:spMkLst>
        </pc:spChg>
        <pc:picChg chg="add mod">
          <ac:chgData name="KHALIL AHMAD" userId="S::khalil.ahmad@studentambassadors.com::4a037cab-26fb-4504-9e27-05cb90fae301" providerId="AD" clId="Web-{0DDDDB7D-3E88-C0C6-4DBA-4BE3649DBA51}" dt="2024-07-12T07:01:09.278" v="75" actId="1076"/>
          <ac:picMkLst>
            <pc:docMk/>
            <pc:sldMk cId="122503750" sldId="261"/>
            <ac:picMk id="2" creationId="{6A6970AB-94B7-C874-B534-AE65B6EB1677}"/>
          </ac:picMkLst>
        </pc:picChg>
        <pc:picChg chg="del">
          <ac:chgData name="KHALIL AHMAD" userId="S::khalil.ahmad@studentambassadors.com::4a037cab-26fb-4504-9e27-05cb90fae301" providerId="AD" clId="Web-{0DDDDB7D-3E88-C0C6-4DBA-4BE3649DBA51}" dt="2024-07-12T06:39:08.868" v="14"/>
          <ac:picMkLst>
            <pc:docMk/>
            <pc:sldMk cId="122503750" sldId="261"/>
            <ac:picMk id="4" creationId="{DB18BB1B-ED5E-FD27-FBED-4D4485F487AF}"/>
          </ac:picMkLst>
        </pc:picChg>
        <pc:picChg chg="mod">
          <ac:chgData name="KHALIL AHMAD" userId="S::khalil.ahmad@studentambassadors.com::4a037cab-26fb-4504-9e27-05cb90fae301" providerId="AD" clId="Web-{0DDDDB7D-3E88-C0C6-4DBA-4BE3649DBA51}" dt="2024-07-12T06:39:12.415" v="15" actId="1076"/>
          <ac:picMkLst>
            <pc:docMk/>
            <pc:sldMk cId="122503750" sldId="261"/>
            <ac:picMk id="5" creationId="{000E854A-172F-54DC-CC03-5A7F1E178E56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6:59:29.242" v="57"/>
          <ac:picMkLst>
            <pc:docMk/>
            <pc:sldMk cId="122503750" sldId="261"/>
            <ac:picMk id="6" creationId="{B1D3583F-5E19-3A5D-A916-76F31B4F69DA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6:59:39.196" v="61"/>
          <ac:picMkLst>
            <pc:docMk/>
            <pc:sldMk cId="122503750" sldId="261"/>
            <ac:picMk id="7" creationId="{51424903-9243-64F6-9EE5-FC2F0A7BFEF8}"/>
          </ac:picMkLst>
        </pc:picChg>
      </pc:sldChg>
      <pc:sldChg chg="addSp delSp modSp add replId addAnim delAnim modAnim">
        <pc:chgData name="KHALIL AHMAD" userId="S::khalil.ahmad@studentambassadors.com::4a037cab-26fb-4504-9e27-05cb90fae301" providerId="AD" clId="Web-{0DDDDB7D-3E88-C0C6-4DBA-4BE3649DBA51}" dt="2024-07-12T08:14:04.319" v="542"/>
        <pc:sldMkLst>
          <pc:docMk/>
          <pc:sldMk cId="385783750" sldId="262"/>
        </pc:sldMkLst>
        <pc:spChg chg="add del mod">
          <ac:chgData name="KHALIL AHMAD" userId="S::khalil.ahmad@studentambassadors.com::4a037cab-26fb-4504-9e27-05cb90fae301" providerId="AD" clId="Web-{0DDDDB7D-3E88-C0C6-4DBA-4BE3649DBA51}" dt="2024-07-12T07:21:01.491" v="342"/>
          <ac:spMkLst>
            <pc:docMk/>
            <pc:sldMk cId="385783750" sldId="262"/>
            <ac:spMk id="4" creationId="{2C4CCC3E-A17C-3D57-B041-F03031253849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41"/>
          <ac:spMkLst>
            <pc:docMk/>
            <pc:sldMk cId="385783750" sldId="262"/>
            <ac:spMk id="6" creationId="{1834DAEB-95CF-2463-FC18-71439FC12B74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40"/>
          <ac:spMkLst>
            <pc:docMk/>
            <pc:sldMk cId="385783750" sldId="262"/>
            <ac:spMk id="7" creationId="{CCA751F7-04A0-7B43-2EB0-D56972CA7224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39"/>
          <ac:spMkLst>
            <pc:docMk/>
            <pc:sldMk cId="385783750" sldId="262"/>
            <ac:spMk id="10" creationId="{1E202B7A-EE91-D5C6-5237-F8F38DAFC3A7}"/>
          </ac:spMkLst>
        </pc:spChg>
        <pc:spChg chg="del mod">
          <ac:chgData name="KHALIL AHMAD" userId="S::khalil.ahmad@studentambassadors.com::4a037cab-26fb-4504-9e27-05cb90fae301" providerId="AD" clId="Web-{0DDDDB7D-3E88-C0C6-4DBA-4BE3649DBA51}" dt="2024-07-12T07:21:01.491" v="343"/>
          <ac:spMkLst>
            <pc:docMk/>
            <pc:sldMk cId="385783750" sldId="262"/>
            <ac:spMk id="11" creationId="{BC57B518-C3B7-4DF6-A3A4-3C196C09E9A0}"/>
          </ac:spMkLst>
        </pc:spChg>
        <pc:spChg chg="del">
          <ac:chgData name="KHALIL AHMAD" userId="S::khalil.ahmad@studentambassadors.com::4a037cab-26fb-4504-9e27-05cb90fae301" providerId="AD" clId="Web-{0DDDDB7D-3E88-C0C6-4DBA-4BE3649DBA51}" dt="2024-07-12T07:06:41.277" v="243"/>
          <ac:spMkLst>
            <pc:docMk/>
            <pc:sldMk cId="385783750" sldId="262"/>
            <ac:spMk id="12" creationId="{6DF308D9-6250-2994-5F63-E5230D8BF738}"/>
          </ac:spMkLst>
        </pc:spChg>
        <pc:spChg chg="del">
          <ac:chgData name="KHALIL AHMAD" userId="S::khalil.ahmad@studentambassadors.com::4a037cab-26fb-4504-9e27-05cb90fae301" providerId="AD" clId="Web-{0DDDDB7D-3E88-C0C6-4DBA-4BE3649DBA51}" dt="2024-07-12T07:06:41.277" v="242"/>
          <ac:spMkLst>
            <pc:docMk/>
            <pc:sldMk cId="385783750" sldId="262"/>
            <ac:spMk id="13" creationId="{F03D5A4A-2CF0-9818-677B-561E4A6808CA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38"/>
          <ac:spMkLst>
            <pc:docMk/>
            <pc:sldMk cId="385783750" sldId="262"/>
            <ac:spMk id="14" creationId="{F79574B6-3AAB-EA26-2B72-6FE7B1760FBC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37"/>
          <ac:spMkLst>
            <pc:docMk/>
            <pc:sldMk cId="385783750" sldId="262"/>
            <ac:spMk id="15" creationId="{C6C5D516-CDD4-A7E1-64ED-AB1482DD5779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07:57.749" v="303"/>
          <ac:spMkLst>
            <pc:docMk/>
            <pc:sldMk cId="385783750" sldId="262"/>
            <ac:spMk id="16" creationId="{BF7B7CD4-3E1C-0291-C175-AD1E3BE0419D}"/>
          </ac:spMkLst>
        </pc:spChg>
        <pc:spChg chg="add del mod">
          <ac:chgData name="KHALIL AHMAD" userId="S::khalil.ahmad@studentambassadors.com::4a037cab-26fb-4504-9e27-05cb90fae301" providerId="AD" clId="Web-{0DDDDB7D-3E88-C0C6-4DBA-4BE3649DBA51}" dt="2024-07-12T07:21:01.491" v="336"/>
          <ac:spMkLst>
            <pc:docMk/>
            <pc:sldMk cId="385783750" sldId="262"/>
            <ac:spMk id="17" creationId="{AB2D96DC-D8E9-1B88-7A4E-DC3827996289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03:20.221" v="156" actId="1076"/>
          <ac:spMkLst>
            <pc:docMk/>
            <pc:sldMk cId="385783750" sldId="262"/>
            <ac:spMk id="19" creationId="{65BAE7B1-2A97-107E-E031-2374E6E8DE88}"/>
          </ac:spMkLst>
        </pc:spChg>
        <pc:spChg chg="add mod">
          <ac:chgData name="KHALIL AHMAD" userId="S::khalil.ahmad@studentambassadors.com::4a037cab-26fb-4504-9e27-05cb90fae301" providerId="AD" clId="Web-{0DDDDB7D-3E88-C0C6-4DBA-4BE3649DBA51}" dt="2024-07-12T07:31:58.301" v="421" actId="20577"/>
          <ac:spMkLst>
            <pc:docMk/>
            <pc:sldMk cId="385783750" sldId="262"/>
            <ac:spMk id="24" creationId="{F89AA678-61B4-EFCD-3D8F-9C67AE39A9A0}"/>
          </ac:spMkLst>
        </pc:spChg>
        <pc:picChg chg="del mod modCrop">
          <ac:chgData name="KHALIL AHMAD" userId="S::khalil.ahmad@studentambassadors.com::4a037cab-26fb-4504-9e27-05cb90fae301" providerId="AD" clId="Web-{0DDDDB7D-3E88-C0C6-4DBA-4BE3649DBA51}" dt="2024-07-12T07:08:04.202" v="304"/>
          <ac:picMkLst>
            <pc:docMk/>
            <pc:sldMk cId="385783750" sldId="262"/>
            <ac:picMk id="2" creationId="{6A6970AB-94B7-C874-B534-AE65B6EB1677}"/>
          </ac:picMkLst>
        </pc:picChg>
        <pc:picChg chg="del">
          <ac:chgData name="KHALIL AHMAD" userId="S::khalil.ahmad@studentambassadors.com::4a037cab-26fb-4504-9e27-05cb90fae301" providerId="AD" clId="Web-{0DDDDB7D-3E88-C0C6-4DBA-4BE3649DBA51}" dt="2024-07-12T07:03:48.816" v="159"/>
          <ac:picMkLst>
            <pc:docMk/>
            <pc:sldMk cId="385783750" sldId="262"/>
            <ac:picMk id="5" creationId="{000E854A-172F-54DC-CC03-5A7F1E178E56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7:21:26.680" v="348"/>
          <ac:picMkLst>
            <pc:docMk/>
            <pc:sldMk cId="385783750" sldId="262"/>
            <ac:picMk id="20" creationId="{3D14FD25-4292-F738-3480-16C385DC3B5E}"/>
          </ac:picMkLst>
        </pc:picChg>
        <pc:picChg chg="add del mod">
          <ac:chgData name="KHALIL AHMAD" userId="S::khalil.ahmad@studentambassadors.com::4a037cab-26fb-4504-9e27-05cb90fae301" providerId="AD" clId="Web-{0DDDDB7D-3E88-C0C6-4DBA-4BE3649DBA51}" dt="2024-07-12T07:30:03.577" v="381"/>
          <ac:picMkLst>
            <pc:docMk/>
            <pc:sldMk cId="385783750" sldId="262"/>
            <ac:picMk id="21" creationId="{11EE71E7-17EA-737B-ADEB-CF00191640F4}"/>
          </ac:picMkLst>
        </pc:picChg>
        <pc:picChg chg="add mod">
          <ac:chgData name="KHALIL AHMAD" userId="S::khalil.ahmad@studentambassadors.com::4a037cab-26fb-4504-9e27-05cb90fae301" providerId="AD" clId="Web-{0DDDDB7D-3E88-C0C6-4DBA-4BE3649DBA51}" dt="2024-07-12T07:30:54.173" v="390" actId="1076"/>
          <ac:picMkLst>
            <pc:docMk/>
            <pc:sldMk cId="385783750" sldId="262"/>
            <ac:picMk id="22" creationId="{6C062C90-9D4C-5B6D-A09C-089C45AC0461}"/>
          </ac:picMkLst>
        </pc:picChg>
        <pc:cxnChg chg="add del mod">
          <ac:chgData name="KHALIL AHMAD" userId="S::khalil.ahmad@studentambassadors.com::4a037cab-26fb-4504-9e27-05cb90fae301" providerId="AD" clId="Web-{0DDDDB7D-3E88-C0C6-4DBA-4BE3649DBA51}" dt="2024-07-12T07:21:01.491" v="335"/>
          <ac:cxnSpMkLst>
            <pc:docMk/>
            <pc:sldMk cId="385783750" sldId="262"/>
            <ac:cxnSpMk id="18" creationId="{F2D97873-AF61-3A60-5405-C4309C997F7E}"/>
          </ac:cxnSpMkLst>
        </pc:cxnChg>
      </pc:sldChg>
      <pc:sldChg chg="addSp delSp modSp add replId addAnim delAnim modAnim">
        <pc:chgData name="KHALIL AHMAD" userId="S::khalil.ahmad@studentambassadors.com::4a037cab-26fb-4504-9e27-05cb90fae301" providerId="AD" clId="Web-{0DDDDB7D-3E88-C0C6-4DBA-4BE3649DBA51}" dt="2024-07-12T08:02:09.426" v="473"/>
        <pc:sldMkLst>
          <pc:docMk/>
          <pc:sldMk cId="3221455659" sldId="263"/>
        </pc:sldMkLst>
        <pc:spChg chg="mod">
          <ac:chgData name="KHALIL AHMAD" userId="S::khalil.ahmad@studentambassadors.com::4a037cab-26fb-4504-9e27-05cb90fae301" providerId="AD" clId="Web-{0DDDDB7D-3E88-C0C6-4DBA-4BE3649DBA51}" dt="2024-07-12T07:25:18.893" v="364" actId="1076"/>
          <ac:spMkLst>
            <pc:docMk/>
            <pc:sldMk cId="3221455659" sldId="263"/>
            <ac:spMk id="4" creationId="{2C4CCC3E-A17C-3D57-B041-F03031253849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18.908" v="365" actId="1076"/>
          <ac:spMkLst>
            <pc:docMk/>
            <pc:sldMk cId="3221455659" sldId="263"/>
            <ac:spMk id="6" creationId="{1834DAEB-95CF-2463-FC18-71439FC12B74}"/>
          </ac:spMkLst>
        </pc:spChg>
        <pc:spChg chg="mod topLvl">
          <ac:chgData name="KHALIL AHMAD" userId="S::khalil.ahmad@studentambassadors.com::4a037cab-26fb-4504-9e27-05cb90fae301" providerId="AD" clId="Web-{0DDDDB7D-3E88-C0C6-4DBA-4BE3649DBA51}" dt="2024-07-12T07:35:43.295" v="428"/>
          <ac:spMkLst>
            <pc:docMk/>
            <pc:sldMk cId="3221455659" sldId="263"/>
            <ac:spMk id="7" creationId="{CCA751F7-04A0-7B43-2EB0-D56972CA7224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23.971" v="367" actId="1076"/>
          <ac:spMkLst>
            <pc:docMk/>
            <pc:sldMk cId="3221455659" sldId="263"/>
            <ac:spMk id="10" creationId="{1E202B7A-EE91-D5C6-5237-F8F38DAFC3A7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18.893" v="363" actId="1076"/>
          <ac:spMkLst>
            <pc:docMk/>
            <pc:sldMk cId="3221455659" sldId="263"/>
            <ac:spMk id="11" creationId="{BC57B518-C3B7-4DF6-A3A4-3C196C09E9A0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23.987" v="368" actId="1076"/>
          <ac:spMkLst>
            <pc:docMk/>
            <pc:sldMk cId="3221455659" sldId="263"/>
            <ac:spMk id="14" creationId="{F79574B6-3AAB-EA26-2B72-6FE7B1760FBC}"/>
          </ac:spMkLst>
        </pc:spChg>
        <pc:spChg chg="mod">
          <ac:chgData name="KHALIL AHMAD" userId="S::khalil.ahmad@studentambassadors.com::4a037cab-26fb-4504-9e27-05cb90fae301" providerId="AD" clId="Web-{0DDDDB7D-3E88-C0C6-4DBA-4BE3649DBA51}" dt="2024-07-12T07:25:23.987" v="369" actId="1076"/>
          <ac:spMkLst>
            <pc:docMk/>
            <pc:sldMk cId="3221455659" sldId="263"/>
            <ac:spMk id="15" creationId="{C6C5D516-CDD4-A7E1-64ED-AB1482DD5779}"/>
          </ac:spMkLst>
        </pc:spChg>
        <pc:spChg chg="mod topLvl">
          <ac:chgData name="KHALIL AHMAD" userId="S::khalil.ahmad@studentambassadors.com::4a037cab-26fb-4504-9e27-05cb90fae301" providerId="AD" clId="Web-{0DDDDB7D-3E88-C0C6-4DBA-4BE3649DBA51}" dt="2024-07-12T07:35:43.295" v="428"/>
          <ac:spMkLst>
            <pc:docMk/>
            <pc:sldMk cId="3221455659" sldId="263"/>
            <ac:spMk id="17" creationId="{AB2D96DC-D8E9-1B88-7A4E-DC3827996289}"/>
          </ac:spMkLst>
        </pc:spChg>
        <pc:grpChg chg="add mod">
          <ac:chgData name="KHALIL AHMAD" userId="S::khalil.ahmad@studentambassadors.com::4a037cab-26fb-4504-9e27-05cb90fae301" providerId="AD" clId="Web-{0DDDDB7D-3E88-C0C6-4DBA-4BE3649DBA51}" dt="2024-07-12T07:35:49.295" v="431" actId="1076"/>
          <ac:grpSpMkLst>
            <pc:docMk/>
            <pc:sldMk cId="3221455659" sldId="263"/>
            <ac:grpSpMk id="12" creationId="{FF4EC19E-FCF0-19EA-386A-801912004711}"/>
          </ac:grpSpMkLst>
        </pc:grpChg>
        <pc:grpChg chg="add">
          <ac:chgData name="KHALIL AHMAD" userId="S::khalil.ahmad@studentambassadors.com::4a037cab-26fb-4504-9e27-05cb90fae301" providerId="AD" clId="Web-{0DDDDB7D-3E88-C0C6-4DBA-4BE3649DBA51}" dt="2024-07-12T07:33:07.569" v="423"/>
          <ac:grpSpMkLst>
            <pc:docMk/>
            <pc:sldMk cId="3221455659" sldId="263"/>
            <ac:grpSpMk id="13" creationId="{954A24A1-CFAC-9057-042B-FF8AEBBA2CF1}"/>
          </ac:grpSpMkLst>
        </pc:grpChg>
        <pc:grpChg chg="add">
          <ac:chgData name="KHALIL AHMAD" userId="S::khalil.ahmad@studentambassadors.com::4a037cab-26fb-4504-9e27-05cb90fae301" providerId="AD" clId="Web-{0DDDDB7D-3E88-C0C6-4DBA-4BE3649DBA51}" dt="2024-07-12T07:33:10.804" v="424"/>
          <ac:grpSpMkLst>
            <pc:docMk/>
            <pc:sldMk cId="3221455659" sldId="263"/>
            <ac:grpSpMk id="16" creationId="{FB94A266-8351-34B3-C58B-7C213AA9FFBE}"/>
          </ac:grpSpMkLst>
        </pc:grpChg>
        <pc:grpChg chg="add del">
          <ac:chgData name="KHALIL AHMAD" userId="S::khalil.ahmad@studentambassadors.com::4a037cab-26fb-4504-9e27-05cb90fae301" providerId="AD" clId="Web-{0DDDDB7D-3E88-C0C6-4DBA-4BE3649DBA51}" dt="2024-07-12T07:35:44.951" v="429"/>
          <ac:grpSpMkLst>
            <pc:docMk/>
            <pc:sldMk cId="3221455659" sldId="263"/>
            <ac:grpSpMk id="20" creationId="{5C995A08-4052-67EB-B1C7-AC46DF7AE835}"/>
          </ac:grpSpMkLst>
        </pc:grpChg>
        <pc:grpChg chg="add del">
          <ac:chgData name="KHALIL AHMAD" userId="S::khalil.ahmad@studentambassadors.com::4a037cab-26fb-4504-9e27-05cb90fae301" providerId="AD" clId="Web-{0DDDDB7D-3E88-C0C6-4DBA-4BE3649DBA51}" dt="2024-07-12T07:58:03.463" v="456"/>
          <ac:grpSpMkLst>
            <pc:docMk/>
            <pc:sldMk cId="3221455659" sldId="263"/>
            <ac:grpSpMk id="23" creationId="{C6B50ADD-CB85-EA8F-F016-9C18834E89A4}"/>
          </ac:grpSpMkLst>
        </pc:grpChg>
        <pc:picChg chg="add mod">
          <ac:chgData name="KHALIL AHMAD" userId="S::khalil.ahmad@studentambassadors.com::4a037cab-26fb-4504-9e27-05cb90fae301" providerId="AD" clId="Web-{0DDDDB7D-3E88-C0C6-4DBA-4BE3649DBA51}" dt="2024-07-12T07:25:39.925" v="374" actId="14100"/>
          <ac:picMkLst>
            <pc:docMk/>
            <pc:sldMk cId="3221455659" sldId="263"/>
            <ac:picMk id="5" creationId="{822D2CAC-EDF1-6153-BE59-881703809166}"/>
          </ac:picMkLst>
        </pc:picChg>
        <pc:picChg chg="add mod topLvl">
          <ac:chgData name="KHALIL AHMAD" userId="S::khalil.ahmad@studentambassadors.com::4a037cab-26fb-4504-9e27-05cb90fae301" providerId="AD" clId="Web-{0DDDDB7D-3E88-C0C6-4DBA-4BE3649DBA51}" dt="2024-07-12T07:58:03.463" v="456"/>
          <ac:picMkLst>
            <pc:docMk/>
            <pc:sldMk cId="3221455659" sldId="263"/>
            <ac:picMk id="21" creationId="{5E9E1D49-624C-2124-F3B7-37243EEEB3C3}"/>
          </ac:picMkLst>
        </pc:picChg>
        <pc:picChg chg="add mod topLvl">
          <ac:chgData name="KHALIL AHMAD" userId="S::khalil.ahmad@studentambassadors.com::4a037cab-26fb-4504-9e27-05cb90fae301" providerId="AD" clId="Web-{0DDDDB7D-3E88-C0C6-4DBA-4BE3649DBA51}" dt="2024-07-12T07:58:03.463" v="456"/>
          <ac:picMkLst>
            <pc:docMk/>
            <pc:sldMk cId="3221455659" sldId="263"/>
            <ac:picMk id="22" creationId="{CC00BAAD-8C36-4E1E-3786-DF979766C0C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6.wdp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18" Type="http://schemas.microsoft.com/office/2007/relationships/hdphoto" Target="../media/hdphoto7.wdp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6.wdp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18" Type="http://schemas.microsoft.com/office/2007/relationships/hdphoto" Target="../media/hdphoto7.wdp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6.wdp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9.wdp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9.wdp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3" Type="http://schemas.microsoft.com/office/2007/relationships/hdphoto" Target="../media/hdphoto10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9.wdp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9.wdp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microsoft.com/office/2007/relationships/hdphoto" Target="../media/hdphoto12.wdp"/><Relationship Id="rId2" Type="http://schemas.openxmlformats.org/officeDocument/2006/relationships/image" Target="../media/image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11.wdp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microsoft.com/office/2007/relationships/hdphoto" Target="../media/hdphoto14.wdp"/><Relationship Id="rId2" Type="http://schemas.openxmlformats.org/officeDocument/2006/relationships/image" Target="../media/image9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13.wdp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microsoft.com/office/2007/relationships/hdphoto" Target="../media/hdphoto15.wdp"/><Relationship Id="rId2" Type="http://schemas.openxmlformats.org/officeDocument/2006/relationships/image" Target="../media/image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13.wdp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7.wdp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18" Type="http://schemas.openxmlformats.org/officeDocument/2006/relationships/image" Target="../media/image34.png"/><Relationship Id="rId3" Type="http://schemas.microsoft.com/office/2007/relationships/hdphoto" Target="../media/hdphoto3.wdp"/><Relationship Id="rId21" Type="http://schemas.microsoft.com/office/2007/relationships/hdphoto" Target="../media/hdphoto20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microsoft.com/office/2007/relationships/hdphoto" Target="../media/hdphoto13.wdp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18.wdp"/><Relationship Id="rId10" Type="http://schemas.openxmlformats.org/officeDocument/2006/relationships/image" Target="../media/image14.png"/><Relationship Id="rId19" Type="http://schemas.microsoft.com/office/2007/relationships/hdphoto" Target="../media/hdphoto19.wdp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microsoft.com/office/2007/relationships/hdphoto" Target="../media/hdphoto13.wdp"/><Relationship Id="rId3" Type="http://schemas.openxmlformats.org/officeDocument/2006/relationships/image" Target="../media/image9.png"/><Relationship Id="rId21" Type="http://schemas.openxmlformats.org/officeDocument/2006/relationships/image" Target="../media/image35.png"/><Relationship Id="rId7" Type="http://schemas.microsoft.com/office/2007/relationships/hdphoto" Target="../media/hdphoto4.wdp"/><Relationship Id="rId12" Type="http://schemas.openxmlformats.org/officeDocument/2006/relationships/image" Target="../media/image15.png"/><Relationship Id="rId17" Type="http://schemas.openxmlformats.org/officeDocument/2006/relationships/image" Target="../media/image28.png"/><Relationship Id="rId2" Type="http://schemas.openxmlformats.org/officeDocument/2006/relationships/image" Target="../media/image36.jpg"/><Relationship Id="rId16" Type="http://schemas.microsoft.com/office/2007/relationships/hdphoto" Target="../media/hdphoto18.wdp"/><Relationship Id="rId20" Type="http://schemas.microsoft.com/office/2007/relationships/hdphoto" Target="../media/hdphoto1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5" Type="http://schemas.openxmlformats.org/officeDocument/2006/relationships/image" Target="../media/image33.png"/><Relationship Id="rId10" Type="http://schemas.openxmlformats.org/officeDocument/2006/relationships/image" Target="../media/image13.jpeg"/><Relationship Id="rId19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microsoft.com/office/2007/relationships/hdphoto" Target="../media/hdphoto5.wdp"/><Relationship Id="rId14" Type="http://schemas.openxmlformats.org/officeDocument/2006/relationships/image" Target="../media/image17.svg"/><Relationship Id="rId22" Type="http://schemas.microsoft.com/office/2007/relationships/hdphoto" Target="../media/hdphoto20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18" Type="http://schemas.openxmlformats.org/officeDocument/2006/relationships/image" Target="../media/image34.png"/><Relationship Id="rId3" Type="http://schemas.microsoft.com/office/2007/relationships/hdphoto" Target="../media/hdphoto3.wdp"/><Relationship Id="rId21" Type="http://schemas.microsoft.com/office/2007/relationships/hdphoto" Target="../media/hdphoto20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microsoft.com/office/2007/relationships/hdphoto" Target="../media/hdphoto13.wdp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18.wdp"/><Relationship Id="rId23" Type="http://schemas.microsoft.com/office/2007/relationships/hdphoto" Target="../media/hdphoto21.wdp"/><Relationship Id="rId10" Type="http://schemas.openxmlformats.org/officeDocument/2006/relationships/image" Target="../media/image14.png"/><Relationship Id="rId19" Type="http://schemas.microsoft.com/office/2007/relationships/hdphoto" Target="../media/hdphoto19.wdp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33.png"/><Relationship Id="rId2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18" Type="http://schemas.openxmlformats.org/officeDocument/2006/relationships/image" Target="../media/image34.png"/><Relationship Id="rId3" Type="http://schemas.microsoft.com/office/2007/relationships/hdphoto" Target="../media/hdphoto3.wdp"/><Relationship Id="rId21" Type="http://schemas.microsoft.com/office/2007/relationships/hdphoto" Target="../media/hdphoto20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microsoft.com/office/2007/relationships/hdphoto" Target="../media/hdphoto13.wdp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24" Type="http://schemas.openxmlformats.org/officeDocument/2006/relationships/image" Target="../media/image38.gif"/><Relationship Id="rId5" Type="http://schemas.openxmlformats.org/officeDocument/2006/relationships/image" Target="../media/image11.png"/><Relationship Id="rId15" Type="http://schemas.microsoft.com/office/2007/relationships/hdphoto" Target="../media/hdphoto18.wdp"/><Relationship Id="rId23" Type="http://schemas.microsoft.com/office/2007/relationships/hdphoto" Target="../media/hdphoto21.wdp"/><Relationship Id="rId10" Type="http://schemas.openxmlformats.org/officeDocument/2006/relationships/image" Target="../media/image14.png"/><Relationship Id="rId19" Type="http://schemas.microsoft.com/office/2007/relationships/hdphoto" Target="../media/hdphoto19.wdp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33.png"/><Relationship Id="rId2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sv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F8D486B-F803-333E-77DC-F1DE45D22926}"/>
              </a:ext>
            </a:extLst>
          </p:cNvPr>
          <p:cNvGrpSpPr/>
          <p:nvPr/>
        </p:nvGrpSpPr>
        <p:grpSpPr>
          <a:xfrm>
            <a:off x="6806" y="-6803"/>
            <a:ext cx="8463638" cy="6871605"/>
            <a:chOff x="-142872" y="61232"/>
            <a:chExt cx="8245925" cy="680357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5154248-654F-395C-C57E-A679CBD1F1CE}"/>
                </a:ext>
              </a:extLst>
            </p:cNvPr>
            <p:cNvSpPr/>
            <p:nvPr/>
          </p:nvSpPr>
          <p:spPr>
            <a:xfrm rot="5400000">
              <a:off x="435430" y="-490417"/>
              <a:ext cx="6721929" cy="7878533"/>
            </a:xfrm>
            <a:prstGeom prst="rtTriangle">
              <a:avLst/>
            </a:prstGeom>
            <a:solidFill>
              <a:srgbClr val="EE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5E553220-96CE-E51F-4BD5-1999F2680727}"/>
                </a:ext>
              </a:extLst>
            </p:cNvPr>
            <p:cNvSpPr/>
            <p:nvPr/>
          </p:nvSpPr>
          <p:spPr>
            <a:xfrm>
              <a:off x="-129267" y="61232"/>
              <a:ext cx="8232320" cy="6803570"/>
            </a:xfrm>
            <a:prstGeom prst="rtTriangle">
              <a:avLst/>
            </a:prstGeom>
            <a:solidFill>
              <a:srgbClr val="EE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177E33-CE53-571C-2A32-DB4F04B7E607}"/>
              </a:ext>
            </a:extLst>
          </p:cNvPr>
          <p:cNvSpPr txBox="1"/>
          <p:nvPr/>
        </p:nvSpPr>
        <p:spPr>
          <a:xfrm>
            <a:off x="517071" y="2721430"/>
            <a:ext cx="7219949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Machine L</a:t>
            </a:r>
            <a:r>
              <a:rPr lang="en-US" sz="6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2843893" y="3741965"/>
            <a:ext cx="42182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D2D2D"/>
                </a:solidFill>
              </a:rPr>
              <a:t>Marvel </a:t>
            </a:r>
            <a:r>
              <a:rPr lang="en-US" sz="2000">
                <a:solidFill>
                  <a:srgbClr val="2D2D2D"/>
                </a:solidFill>
              </a:rPr>
              <a:t>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7742463" y="2571751"/>
            <a:ext cx="3450770" cy="13642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pic>
        <p:nvPicPr>
          <p:cNvPr id="2" name="Picture 1" descr="A person in a garment&#10;&#10;Description automatically generated">
            <a:extLst>
              <a:ext uri="{FF2B5EF4-FFF2-40B4-BE49-F238E27FC236}">
                <a16:creationId xmlns:a16="http://schemas.microsoft.com/office/drawing/2014/main" id="{AA716EB1-CA4A-90D6-E017-A2EC98D4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" y="-190500"/>
            <a:ext cx="5796643" cy="32657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72932D-C551-EA6D-77B6-6D23B9904B00}"/>
              </a:ext>
            </a:extLst>
          </p:cNvPr>
          <p:cNvSpPr/>
          <p:nvPr/>
        </p:nvSpPr>
        <p:spPr>
          <a:xfrm>
            <a:off x="-1" y="6994072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in a garment&#10;&#10;Description automatically generated">
            <a:extLst>
              <a:ext uri="{FF2B5EF4-FFF2-40B4-BE49-F238E27FC236}">
                <a16:creationId xmlns:a16="http://schemas.microsoft.com/office/drawing/2014/main" id="{6DC83C0C-5723-BBEE-7643-39F3142FB6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3" b="90900" l="10000" r="96462">
                        <a14:foregroundMark x1="59000" y1="13912" x2="52923" y2="12238"/>
                        <a14:foregroundMark x1="56769" y1="4707" x2="60692" y2="17469"/>
                        <a14:foregroundMark x1="83769" y1="6381" x2="92923" y2="6172"/>
                        <a14:foregroundMark x1="86077" y1="6695" x2="85000" y2="837"/>
                        <a14:foregroundMark x1="90154" y1="33054" x2="92538" y2="91004"/>
                        <a14:foregroundMark x1="95692" y1="72594" x2="96538" y2="84623"/>
                        <a14:foregroundMark x1="61154" y1="6381" x2="61154" y2="4707"/>
                        <a14:foregroundMark x1="56769" y1="523" x2="56231" y2="523"/>
                        <a14:backgroundMark x1="26000" y1="41213" x2="42462" y2="54079"/>
                        <a14:backgroundMark x1="42462" y1="54079" x2="34154" y2="75314"/>
                        <a14:backgroundMark x1="34154" y1="75314" x2="44231" y2="88389"/>
                        <a14:backgroundMark x1="44231" y1="88389" x2="57000" y2="91736"/>
                        <a14:backgroundMark x1="57000" y1="91736" x2="70769" y2="88389"/>
                        <a14:backgroundMark x1="70769" y1="88389" x2="71154" y2="88389"/>
                        <a14:backgroundMark x1="65385" y1="58996" x2="65385" y2="58996"/>
                        <a14:backgroundMark x1="80538" y1="86820" x2="80538" y2="868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82" y="3737093"/>
            <a:ext cx="4676318" cy="3438892"/>
          </a:xfrm>
          <a:prstGeom prst="rect">
            <a:avLst/>
          </a:prstGeom>
        </p:spPr>
      </p:pic>
      <p:pic>
        <p:nvPicPr>
          <p:cNvPr id="12" name="Picture 11" descr="A person in a garment&#10;&#10;Description automatically generated">
            <a:extLst>
              <a:ext uri="{FF2B5EF4-FFF2-40B4-BE49-F238E27FC236}">
                <a16:creationId xmlns:a16="http://schemas.microsoft.com/office/drawing/2014/main" id="{A66E56FA-6E13-5EF2-CF72-777BE52FB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16" y="-5528603"/>
            <a:ext cx="4625069" cy="53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7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1579735" y="479066"/>
            <a:ext cx="9606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Unsupervised Learning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660424" y="1454811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1416948" y="1918275"/>
            <a:ext cx="2529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Clustering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7712188" y="1951002"/>
            <a:ext cx="2802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Association</a:t>
            </a:r>
            <a:endParaRPr lang="en-US" sz="3600" dirty="0">
              <a:solidFill>
                <a:srgbClr val="D3D3D3"/>
              </a:solidFill>
            </a:endParaRPr>
          </a:p>
        </p:txBody>
      </p:sp>
      <p:pic>
        <p:nvPicPr>
          <p:cNvPr id="48" name="Picture 47" descr="Two men in clothing standing in a grassy area&#10;&#10;Description automatically generated">
            <a:extLst>
              <a:ext uri="{FF2B5EF4-FFF2-40B4-BE49-F238E27FC236}">
                <a16:creationId xmlns:a16="http://schemas.microsoft.com/office/drawing/2014/main" id="{68990698-E5B2-81A9-744B-CCA2A3D7BD1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263" b="99441" l="4965" r="40780">
                        <a14:foregroundMark x1="20213" y1="17877" x2="28369" y2="21229"/>
                        <a14:foregroundMark x1="19664" y1="82682" x2="18794" y2="88827"/>
                        <a14:foregroundMark x1="28369" y1="21229" x2="19664" y2="82682"/>
                        <a14:foregroundMark x1="18794" y1="88827" x2="28723" y2="93855"/>
                        <a14:foregroundMark x1="40122" y1="51955" x2="40426" y2="50838"/>
                        <a14:foregroundMark x1="39666" y1="53631" x2="40122" y2="51955"/>
                        <a14:foregroundMark x1="28723" y1="93855" x2="39666" y2="53631"/>
                        <a14:foregroundMark x1="40297" y1="50279" x2="37589" y2="38547"/>
                        <a14:foregroundMark x1="40426" y1="50838" x2="40297" y2="50279"/>
                        <a14:foregroundMark x1="38147" y1="53631" x2="39716" y2="96089"/>
                        <a14:foregroundMark x1="38085" y1="51955" x2="38147" y2="53631"/>
                        <a14:foregroundMark x1="38023" y1="50279" x2="38085" y2="51955"/>
                        <a14:foregroundMark x1="37589" y1="38547" x2="38023" y2="50279"/>
                        <a14:foregroundMark x1="39716" y1="96089" x2="18440" y2="92179"/>
                        <a14:foregroundMark x1="16578" y1="80447" x2="16312" y2="78771"/>
                        <a14:foregroundMark x1="16844" y1="82123" x2="16578" y2="80447"/>
                        <a14:foregroundMark x1="16933" y1="82682" x2="16844" y2="82123"/>
                        <a14:foregroundMark x1="17731" y1="87709" x2="16933" y2="82682"/>
                        <a14:foregroundMark x1="18440" y1="92179" x2="17731" y2="87709"/>
                        <a14:foregroundMark x1="10354" y1="82682" x2="7801" y2="84358"/>
                        <a14:foregroundMark x1="11206" y1="82123" x2="10354" y2="82682"/>
                        <a14:foregroundMark x1="13759" y1="80447" x2="11206" y2="82123"/>
                        <a14:foregroundMark x1="16312" y1="78771" x2="13759" y2="80447"/>
                        <a14:foregroundMark x1="7801" y1="95531" x2="7801" y2="97765"/>
                        <a14:foregroundMark x1="7801" y1="93296" x2="7801" y2="95531"/>
                        <a14:foregroundMark x1="7801" y1="87709" x2="7801" y2="93296"/>
                        <a14:foregroundMark x1="7801" y1="84358" x2="7801" y2="87709"/>
                        <a14:foregroundMark x1="8004" y1="93296" x2="8156" y2="89944"/>
                        <a14:foregroundMark x1="7902" y1="95531" x2="8004" y2="93296"/>
                        <a14:foregroundMark x1="7801" y1="97765" x2="7902" y2="95531"/>
                        <a14:foregroundMark x1="7092" y1="82682" x2="7092" y2="82682"/>
                        <a14:foregroundMark x1="6028" y1="91620" x2="6028" y2="91620"/>
                        <a14:foregroundMark x1="4965" y1="87709" x2="4965" y2="87709"/>
                        <a14:foregroundMark x1="5674" y1="96089" x2="5319" y2="88827"/>
                        <a14:foregroundMark x1="22340" y1="26257" x2="21277" y2="11732"/>
                        <a14:foregroundMark x1="21277" y1="11732" x2="25887" y2="16201"/>
                        <a14:foregroundMark x1="18794" y1="15084" x2="25532" y2="11732"/>
                        <a14:foregroundMark x1="25532" y1="11732" x2="18440" y2="11732"/>
                        <a14:foregroundMark x1="21986" y1="10056" x2="21986" y2="10056"/>
                        <a14:foregroundMark x1="22340" y1="7821" x2="22340" y2="7821"/>
                        <a14:foregroundMark x1="19504" y1="16201" x2="25177" y2="18994"/>
                        <a14:foregroundMark x1="28369" y1="25698" x2="28014" y2="20112"/>
                        <a14:foregroundMark x1="27305" y1="35754" x2="28369" y2="31844"/>
                        <a14:foregroundMark x1="39280" y1="50279" x2="39007" y2="41341"/>
                        <a14:foregroundMark x1="39331" y1="51955" x2="39280" y2="50279"/>
                        <a14:foregroundMark x1="39382" y1="53631" x2="39331" y2="51955"/>
                        <a14:foregroundMark x1="40780" y1="99441" x2="39382" y2="53631"/>
                        <a14:backgroundMark x1="12766" y1="87709" x2="12766" y2="87709"/>
                        <a14:backgroundMark x1="14184" y1="82682" x2="14184" y2="82682"/>
                        <a14:backgroundMark x1="13475" y1="82123" x2="13475" y2="82123"/>
                        <a14:backgroundMark x1="13121" y1="80447" x2="13121" y2="80447"/>
                        <a14:backgroundMark x1="12766" y1="93296" x2="12766" y2="93296"/>
                        <a14:backgroundMark x1="13475" y1="95531" x2="13475" y2="95531"/>
                        <a14:backgroundMark x1="12766" y1="98883" x2="12766" y2="98883"/>
                        <a14:backgroundMark x1="4610" y1="98883" x2="4610" y2="98883"/>
                        <a14:backgroundMark x1="4965" y1="99441" x2="4965" y2="99441"/>
                        <a14:backgroundMark x1="40780" y1="50279" x2="40780" y2="50279"/>
                        <a14:backgroundMark x1="40780" y1="51955" x2="40780" y2="51955"/>
                        <a14:backgroundMark x1="40780" y1="53631" x2="40780" y2="53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7" t="5943" r="56761"/>
          <a:stretch/>
        </p:blipFill>
        <p:spPr>
          <a:xfrm>
            <a:off x="1748475" y="2673464"/>
            <a:ext cx="1869549" cy="281204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D8E8021-F103-98AA-CC91-F052F25888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436" b="97207" l="70213" r="94681">
                        <a14:foregroundMark x1="78723" y1="79888" x2="77660" y2="93296"/>
                        <a14:foregroundMark x1="77660" y1="93296" x2="87589" y2="88268"/>
                        <a14:foregroundMark x1="87589" y1="75978" x2="87589" y2="74860"/>
                        <a14:foregroundMark x1="87589" y1="88268" x2="87589" y2="75978"/>
                        <a14:foregroundMark x1="87616" y1="75978" x2="87943" y2="89385"/>
                        <a14:foregroundMark x1="87589" y1="74860" x2="87616" y2="75978"/>
                        <a14:foregroundMark x1="87943" y1="89385" x2="91489" y2="77654"/>
                        <a14:foregroundMark x1="91819" y1="72626" x2="92553" y2="61453"/>
                        <a14:foregroundMark x1="91599" y1="75978" x2="91819" y2="72626"/>
                        <a14:foregroundMark x1="91489" y1="77654" x2="91599" y2="75978"/>
                        <a14:foregroundMark x1="92553" y1="61453" x2="90780" y2="46927"/>
                        <a14:foregroundMark x1="90780" y1="46927" x2="83688" y2="32961"/>
                        <a14:foregroundMark x1="83688" y1="32961" x2="83333" y2="19553"/>
                        <a14:foregroundMark x1="83333" y1="19553" x2="77305" y2="34637"/>
                        <a14:foregroundMark x1="77305" y1="34637" x2="77305" y2="36313"/>
                        <a14:foregroundMark x1="76241" y1="87151" x2="85461" y2="94413"/>
                        <a14:foregroundMark x1="85461" y1="94413" x2="90780" y2="84358"/>
                        <a14:foregroundMark x1="90780" y1="84358" x2="90780" y2="84358"/>
                        <a14:foregroundMark x1="91135" y1="86034" x2="89716" y2="95531"/>
                        <a14:foregroundMark x1="89362" y1="88827" x2="87943" y2="97765"/>
                        <a14:foregroundMark x1="81560" y1="92737" x2="79787" y2="92179"/>
                        <a14:foregroundMark x1="92553" y1="86034" x2="92553" y2="86034"/>
                        <a14:foregroundMark x1="94681" y1="60335" x2="94681" y2="65922"/>
                        <a14:backgroundMark x1="90071" y1="72626" x2="90071" y2="72626"/>
                        <a14:backgroundMark x1="90071" y1="75978" x2="90071" y2="75978"/>
                        <a14:backgroundMark x1="74468" y1="72067" x2="74468" y2="72067"/>
                        <a14:backgroundMark x1="75532" y1="60335" x2="75532" y2="60335"/>
                        <a14:backgroundMark x1="74823" y1="63128" x2="74823" y2="6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47" t="11954" r="3815"/>
          <a:stretch/>
        </p:blipFill>
        <p:spPr>
          <a:xfrm>
            <a:off x="8171771" y="2390164"/>
            <a:ext cx="1687188" cy="326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6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1579735" y="479066"/>
            <a:ext cx="9606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Unsupervised Learning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660424" y="1454811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5118163" y="1807874"/>
            <a:ext cx="2529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Clustering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10877951" y="5581690"/>
            <a:ext cx="2802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Association</a:t>
            </a:r>
            <a:endParaRPr lang="en-US" dirty="0">
              <a:solidFill>
                <a:srgbClr val="D3D3D3"/>
              </a:solidFill>
            </a:endParaRPr>
          </a:p>
        </p:txBody>
      </p:sp>
      <p:pic>
        <p:nvPicPr>
          <p:cNvPr id="48" name="Picture 47" descr="Two men in clothing standing in a grassy area&#10;&#10;Description automatically generated">
            <a:extLst>
              <a:ext uri="{FF2B5EF4-FFF2-40B4-BE49-F238E27FC236}">
                <a16:creationId xmlns:a16="http://schemas.microsoft.com/office/drawing/2014/main" id="{68990698-E5B2-81A9-744B-CCA2A3D7BD1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263" b="99441" l="4965" r="40780">
                        <a14:foregroundMark x1="20213" y1="17877" x2="28369" y2="21229"/>
                        <a14:foregroundMark x1="19664" y1="82682" x2="18794" y2="88827"/>
                        <a14:foregroundMark x1="28369" y1="21229" x2="19664" y2="82682"/>
                        <a14:foregroundMark x1="18794" y1="88827" x2="28723" y2="93855"/>
                        <a14:foregroundMark x1="40122" y1="51955" x2="40426" y2="50838"/>
                        <a14:foregroundMark x1="39666" y1="53631" x2="40122" y2="51955"/>
                        <a14:foregroundMark x1="28723" y1="93855" x2="39666" y2="53631"/>
                        <a14:foregroundMark x1="40297" y1="50279" x2="37589" y2="38547"/>
                        <a14:foregroundMark x1="40426" y1="50838" x2="40297" y2="50279"/>
                        <a14:foregroundMark x1="38147" y1="53631" x2="39716" y2="96089"/>
                        <a14:foregroundMark x1="38085" y1="51955" x2="38147" y2="53631"/>
                        <a14:foregroundMark x1="38023" y1="50279" x2="38085" y2="51955"/>
                        <a14:foregroundMark x1="37589" y1="38547" x2="38023" y2="50279"/>
                        <a14:foregroundMark x1="39716" y1="96089" x2="18440" y2="92179"/>
                        <a14:foregroundMark x1="16578" y1="80447" x2="16312" y2="78771"/>
                        <a14:foregroundMark x1="16844" y1="82123" x2="16578" y2="80447"/>
                        <a14:foregroundMark x1="16933" y1="82682" x2="16844" y2="82123"/>
                        <a14:foregroundMark x1="17731" y1="87709" x2="16933" y2="82682"/>
                        <a14:foregroundMark x1="18440" y1="92179" x2="17731" y2="87709"/>
                        <a14:foregroundMark x1="10354" y1="82682" x2="7801" y2="84358"/>
                        <a14:foregroundMark x1="11206" y1="82123" x2="10354" y2="82682"/>
                        <a14:foregroundMark x1="13759" y1="80447" x2="11206" y2="82123"/>
                        <a14:foregroundMark x1="16312" y1="78771" x2="13759" y2="80447"/>
                        <a14:foregroundMark x1="7801" y1="95531" x2="7801" y2="97765"/>
                        <a14:foregroundMark x1="7801" y1="93296" x2="7801" y2="95531"/>
                        <a14:foregroundMark x1="7801" y1="87709" x2="7801" y2="93296"/>
                        <a14:foregroundMark x1="7801" y1="84358" x2="7801" y2="87709"/>
                        <a14:foregroundMark x1="8004" y1="93296" x2="8156" y2="89944"/>
                        <a14:foregroundMark x1="7902" y1="95531" x2="8004" y2="93296"/>
                        <a14:foregroundMark x1="7801" y1="97765" x2="7902" y2="95531"/>
                        <a14:foregroundMark x1="7092" y1="82682" x2="7092" y2="82682"/>
                        <a14:foregroundMark x1="6028" y1="91620" x2="6028" y2="91620"/>
                        <a14:foregroundMark x1="4965" y1="87709" x2="4965" y2="87709"/>
                        <a14:foregroundMark x1="5674" y1="96089" x2="5319" y2="88827"/>
                        <a14:foregroundMark x1="22340" y1="26257" x2="21277" y2="11732"/>
                        <a14:foregroundMark x1="21277" y1="11732" x2="25887" y2="16201"/>
                        <a14:foregroundMark x1="18794" y1="15084" x2="25532" y2="11732"/>
                        <a14:foregroundMark x1="25532" y1="11732" x2="18440" y2="11732"/>
                        <a14:foregroundMark x1="21986" y1="10056" x2="21986" y2="10056"/>
                        <a14:foregroundMark x1="22340" y1="7821" x2="22340" y2="7821"/>
                        <a14:foregroundMark x1="19504" y1="16201" x2="25177" y2="18994"/>
                        <a14:foregroundMark x1="28369" y1="25698" x2="28014" y2="20112"/>
                        <a14:foregroundMark x1="27305" y1="35754" x2="28369" y2="31844"/>
                        <a14:foregroundMark x1="39280" y1="50279" x2="39007" y2="41341"/>
                        <a14:foregroundMark x1="39331" y1="51955" x2="39280" y2="50279"/>
                        <a14:foregroundMark x1="39382" y1="53631" x2="39331" y2="51955"/>
                        <a14:foregroundMark x1="40780" y1="99441" x2="39382" y2="53631"/>
                        <a14:backgroundMark x1="12766" y1="87709" x2="12766" y2="87709"/>
                        <a14:backgroundMark x1="14184" y1="82682" x2="14184" y2="82682"/>
                        <a14:backgroundMark x1="13475" y1="82123" x2="13475" y2="82123"/>
                        <a14:backgroundMark x1="13121" y1="80447" x2="13121" y2="80447"/>
                        <a14:backgroundMark x1="12766" y1="93296" x2="12766" y2="93296"/>
                        <a14:backgroundMark x1="13475" y1="95531" x2="13475" y2="95531"/>
                        <a14:backgroundMark x1="12766" y1="98883" x2="12766" y2="98883"/>
                        <a14:backgroundMark x1="4610" y1="98883" x2="4610" y2="98883"/>
                        <a14:backgroundMark x1="4965" y1="99441" x2="4965" y2="99441"/>
                        <a14:backgroundMark x1="40780" y1="50279" x2="40780" y2="50279"/>
                        <a14:backgroundMark x1="40780" y1="51955" x2="40780" y2="51955"/>
                        <a14:backgroundMark x1="40780" y1="53631" x2="40780" y2="53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7" t="5943" r="56761"/>
          <a:stretch/>
        </p:blipFill>
        <p:spPr>
          <a:xfrm>
            <a:off x="-2122527" y="2506902"/>
            <a:ext cx="1869549" cy="281204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D8E8021-F103-98AA-CC91-F052F25888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436" b="97207" l="70213" r="94681">
                        <a14:foregroundMark x1="78723" y1="79888" x2="77660" y2="93296"/>
                        <a14:foregroundMark x1="77660" y1="93296" x2="87589" y2="88268"/>
                        <a14:foregroundMark x1="87589" y1="75978" x2="87589" y2="74860"/>
                        <a14:foregroundMark x1="87589" y1="88268" x2="87589" y2="75978"/>
                        <a14:foregroundMark x1="87616" y1="75978" x2="87943" y2="89385"/>
                        <a14:foregroundMark x1="87589" y1="74860" x2="87616" y2="75978"/>
                        <a14:foregroundMark x1="87943" y1="89385" x2="91489" y2="77654"/>
                        <a14:foregroundMark x1="91819" y1="72626" x2="92553" y2="61453"/>
                        <a14:foregroundMark x1="91599" y1="75978" x2="91819" y2="72626"/>
                        <a14:foregroundMark x1="91489" y1="77654" x2="91599" y2="75978"/>
                        <a14:foregroundMark x1="92553" y1="61453" x2="90780" y2="46927"/>
                        <a14:foregroundMark x1="90780" y1="46927" x2="83688" y2="32961"/>
                        <a14:foregroundMark x1="83688" y1="32961" x2="83333" y2="19553"/>
                        <a14:foregroundMark x1="83333" y1="19553" x2="77305" y2="34637"/>
                        <a14:foregroundMark x1="77305" y1="34637" x2="77305" y2="36313"/>
                        <a14:foregroundMark x1="76241" y1="87151" x2="85461" y2="94413"/>
                        <a14:foregroundMark x1="85461" y1="94413" x2="90780" y2="84358"/>
                        <a14:foregroundMark x1="90780" y1="84358" x2="90780" y2="84358"/>
                        <a14:foregroundMark x1="91135" y1="86034" x2="89716" y2="95531"/>
                        <a14:foregroundMark x1="89362" y1="88827" x2="87943" y2="97765"/>
                        <a14:foregroundMark x1="81560" y1="92737" x2="79787" y2="92179"/>
                        <a14:foregroundMark x1="92553" y1="86034" x2="92553" y2="86034"/>
                        <a14:foregroundMark x1="94681" y1="60335" x2="94681" y2="65922"/>
                        <a14:backgroundMark x1="90071" y1="72626" x2="90071" y2="72626"/>
                        <a14:backgroundMark x1="90071" y1="75978" x2="90071" y2="75978"/>
                        <a14:backgroundMark x1="74468" y1="72067" x2="74468" y2="72067"/>
                        <a14:backgroundMark x1="75532" y1="60335" x2="75532" y2="60335"/>
                        <a14:backgroundMark x1="74823" y1="63128" x2="74823" y2="6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47" t="11954" r="3815"/>
          <a:stretch/>
        </p:blipFill>
        <p:spPr>
          <a:xfrm>
            <a:off x="12279169" y="2281584"/>
            <a:ext cx="1687188" cy="32696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D61FA9-7E2F-9961-429D-16C5B1EB0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596" b="97475" l="1087" r="96739">
                        <a14:foregroundMark x1="14538" y1="38889" x2="14538" y2="38889"/>
                        <a14:foregroundMark x1="4891" y1="38636" x2="4891" y2="38636"/>
                        <a14:foregroundMark x1="2853" y1="97727" x2="2853" y2="97727"/>
                        <a14:foregroundMark x1="52989" y1="60354" x2="52989" y2="60354"/>
                        <a14:foregroundMark x1="46332" y1="64899" x2="46332" y2="64899"/>
                        <a14:foregroundMark x1="41712" y1="56566" x2="48098" y2="74747"/>
                        <a14:foregroundMark x1="48098" y1="74747" x2="50136" y2="68687"/>
                        <a14:foregroundMark x1="36685" y1="69444" x2="34918" y2="69192"/>
                        <a14:foregroundMark x1="57609" y1="67424" x2="61413" y2="66414"/>
                        <a14:foregroundMark x1="82201" y1="19444" x2="82201" y2="19444"/>
                        <a14:foregroundMark x1="79620" y1="19444" x2="79620" y2="19444"/>
                        <a14:foregroundMark x1="71603" y1="30808" x2="71603" y2="30808"/>
                        <a14:foregroundMark x1="75815" y1="30808" x2="75815" y2="30808"/>
                        <a14:foregroundMark x1="83967" y1="34091" x2="83967" y2="34091"/>
                        <a14:foregroundMark x1="87636" y1="30556" x2="87636" y2="30556"/>
                        <a14:foregroundMark x1="91440" y1="29293" x2="91440" y2="29293"/>
                        <a14:foregroundMark x1="77717" y1="66414" x2="77717" y2="66414"/>
                        <a14:foregroundMark x1="87092" y1="63889" x2="87092" y2="63889"/>
                        <a14:foregroundMark x1="94293" y1="64646" x2="94293" y2="64646"/>
                        <a14:foregroundMark x1="96739" y1="64646" x2="96739" y2="64646"/>
                        <a14:foregroundMark x1="76630" y1="20455" x2="76630" y2="20455"/>
                        <a14:foregroundMark x1="72011" y1="24747" x2="72011" y2="24747"/>
                        <a14:foregroundMark x1="70245" y1="25253" x2="70245" y2="25253"/>
                        <a14:foregroundMark x1="70245" y1="25253" x2="69837" y2="26263"/>
                        <a14:foregroundMark x1="69158" y1="27020" x2="69022" y2="27778"/>
                        <a14:foregroundMark x1="77989" y1="28788" x2="77989" y2="28788"/>
                        <a14:foregroundMark x1="81522" y1="26263" x2="83152" y2="25758"/>
                        <a14:foregroundMark x1="85054" y1="25758" x2="86141" y2="26263"/>
                        <a14:foregroundMark x1="80299" y1="96212" x2="80299" y2="96212"/>
                        <a14:foregroundMark x1="76766" y1="92677" x2="76766" y2="92677"/>
                        <a14:foregroundMark x1="82337" y1="86616" x2="82337" y2="86616"/>
                        <a14:foregroundMark x1="85870" y1="86111" x2="85870" y2="86111"/>
                        <a14:foregroundMark x1="88859" y1="96465" x2="88859" y2="96465"/>
                        <a14:foregroundMark x1="91304" y1="86364" x2="91304" y2="86364"/>
                        <a14:backgroundMark x1="39946" y1="91919" x2="49592" y2="84343"/>
                        <a14:backgroundMark x1="49592" y1="84343" x2="51766" y2="87626"/>
                        <a14:backgroundMark x1="44973" y1="87626" x2="39946" y2="85606"/>
                        <a14:backgroundMark x1="42527" y1="89899" x2="41033" y2="88131"/>
                        <a14:backgroundMark x1="272" y1="46212" x2="272" y2="98232"/>
                        <a14:backgroundMark x1="951" y1="97475" x2="951" y2="97475"/>
                        <a14:backgroundMark x1="56658" y1="64899" x2="56658" y2="64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220" y="2220728"/>
            <a:ext cx="7003630" cy="37682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A76FA2-148E-1DD5-9F2F-1D496CE3E9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537" b="97548" l="1783" r="95786">
                        <a14:foregroundMark x1="50891" y1="42779" x2="50891" y2="42779"/>
                        <a14:foregroundMark x1="50243" y1="46594" x2="50243" y2="46594"/>
                        <a14:foregroundMark x1="49433" y1="28883" x2="43922" y2="25068"/>
                        <a14:foregroundMark x1="37925" y1="25341" x2="37925" y2="25341"/>
                        <a14:foregroundMark x1="31929" y1="22071" x2="28849" y2="25341"/>
                        <a14:foregroundMark x1="19773" y1="23978" x2="19773" y2="23978"/>
                        <a14:foregroundMark x1="50243" y1="37057" x2="49757" y2="52044"/>
                        <a14:foregroundMark x1="64019" y1="36240" x2="71313" y2="40872"/>
                        <a14:foregroundMark x1="76499" y1="33787" x2="76499" y2="33787"/>
                        <a14:foregroundMark x1="84603" y1="25886" x2="84603" y2="25886"/>
                        <a14:foregroundMark x1="81361" y1="22343" x2="66126" y2="28610"/>
                        <a14:foregroundMark x1="77958" y1="43597" x2="68395" y2="36240"/>
                        <a14:foregroundMark x1="71151" y1="20708" x2="62237" y2="45504"/>
                        <a14:foregroundMark x1="62237" y1="45504" x2="66451" y2="49864"/>
                        <a14:foregroundMark x1="78282" y1="49319" x2="84765" y2="33515"/>
                        <a14:foregroundMark x1="25284" y1="48501" x2="32415" y2="55041"/>
                        <a14:foregroundMark x1="61264" y1="39510" x2="82496" y2="11717"/>
                        <a14:foregroundMark x1="82496" y1="11717" x2="83630" y2="22071"/>
                        <a14:foregroundMark x1="11507" y1="29700" x2="4376" y2="23433"/>
                        <a14:foregroundMark x1="11183" y1="55041" x2="5835" y2="45777"/>
                        <a14:foregroundMark x1="8428" y1="71117" x2="6969" y2="72752"/>
                        <a14:foregroundMark x1="18314" y1="71935" x2="18314" y2="71935"/>
                        <a14:foregroundMark x1="31118" y1="71117" x2="31118" y2="71117"/>
                        <a14:foregroundMark x1="30956" y1="67030" x2="30794" y2="76294"/>
                        <a14:foregroundMark x1="29173" y1="18801" x2="29660" y2="28065"/>
                        <a14:foregroundMark x1="25608" y1="26158" x2="25608" y2="26158"/>
                        <a14:foregroundMark x1="25284" y1="26158" x2="25284" y2="26158"/>
                        <a14:foregroundMark x1="17666" y1="52861" x2="17666" y2="52861"/>
                        <a14:foregroundMark x1="41005" y1="49864" x2="41005" y2="49864"/>
                        <a14:foregroundMark x1="41653" y1="71935" x2="41653" y2="71935"/>
                        <a14:foregroundMark x1="7293" y1="94005" x2="14425" y2="97820"/>
                        <a14:foregroundMark x1="20097" y1="94823" x2="20097" y2="94823"/>
                        <a14:foregroundMark x1="28525" y1="94550" x2="28525" y2="94550"/>
                        <a14:foregroundMark x1="31442" y1="91826" x2="32739" y2="97003"/>
                        <a14:foregroundMark x1="55064" y1="64282" x2="53971" y2="70027"/>
                        <a14:foregroundMark x1="54781" y1="64305" x2="51378" y2="74659"/>
                        <a14:foregroundMark x1="50891" y1="59946" x2="50891" y2="59946"/>
                        <a14:foregroundMark x1="50729" y1="85014" x2="51216" y2="97548"/>
                        <a14:foregroundMark x1="42626" y1="94005" x2="42626" y2="94005"/>
                        <a14:foregroundMark x1="49433" y1="92371" x2="49433" y2="92371"/>
                        <a14:foregroundMark x1="91896" y1="21253" x2="93031" y2="41689"/>
                        <a14:foregroundMark x1="94652" y1="38965" x2="95948" y2="30790"/>
                        <a14:foregroundMark x1="93679" y1="68120" x2="94003" y2="82561"/>
                        <a14:foregroundMark x1="11507" y1="28338" x2="12966" y2="28065"/>
                        <a14:foregroundMark x1="1783" y1="21798" x2="1783" y2="21798"/>
                        <a14:foregroundMark x1="53160" y1="60763" x2="53160" y2="60763"/>
                        <a14:foregroundMark x1="55105" y1="59673" x2="52674" y2="59673"/>
                        <a14:foregroundMark x1="52998" y1="59673" x2="48622" y2="59673"/>
                        <a14:foregroundMark x1="51864" y1="60218" x2="48460" y2="60218"/>
                        <a14:foregroundMark x1="52188" y1="60218" x2="55267" y2="60218"/>
                        <a14:foregroundMark x1="48298" y1="59401" x2="48298" y2="59401"/>
                        <a14:foregroundMark x1="48298" y1="59401" x2="48298" y2="59401"/>
                        <a14:foregroundMark x1="48298" y1="59401" x2="48298" y2="59401"/>
                        <a14:foregroundMark x1="47974" y1="59401" x2="47974" y2="61035"/>
                        <a14:foregroundMark x1="13614" y1="26158" x2="13614" y2="26158"/>
                        <a14:backgroundMark x1="22366" y1="29428" x2="21718" y2="28883"/>
                        <a14:backgroundMark x1="7780" y1="62670" x2="19611" y2="63488"/>
                        <a14:backgroundMark x1="19611" y1="63488" x2="44895" y2="59673"/>
                        <a14:backgroundMark x1="55352" y1="60324" x2="58023" y2="60490"/>
                        <a14:backgroundMark x1="58023" y1="60490" x2="58833" y2="97003"/>
                        <a14:backgroundMark x1="6483" y1="99728" x2="6969" y2="99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7817" y="8993796"/>
            <a:ext cx="6458021" cy="38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1579735" y="479066"/>
            <a:ext cx="9606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Unsupervised Learning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660424" y="1454811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85271" y="5425330"/>
            <a:ext cx="2529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Clustering</a:t>
            </a:r>
            <a:endParaRPr lang="en-US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4701585" y="1798997"/>
            <a:ext cx="2802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Association</a:t>
            </a:r>
            <a:endParaRPr lang="en-US" sz="3600" dirty="0">
              <a:solidFill>
                <a:srgbClr val="D3D3D3"/>
              </a:solidFill>
            </a:endParaRPr>
          </a:p>
        </p:txBody>
      </p:sp>
      <p:pic>
        <p:nvPicPr>
          <p:cNvPr id="48" name="Picture 47" descr="Two men in clothing standing in a grassy area&#10;&#10;Description automatically generated">
            <a:extLst>
              <a:ext uri="{FF2B5EF4-FFF2-40B4-BE49-F238E27FC236}">
                <a16:creationId xmlns:a16="http://schemas.microsoft.com/office/drawing/2014/main" id="{68990698-E5B2-81A9-744B-CCA2A3D7BD1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263" b="99441" l="4965" r="40780">
                        <a14:foregroundMark x1="20213" y1="17877" x2="28369" y2="21229"/>
                        <a14:foregroundMark x1="19664" y1="82682" x2="18794" y2="88827"/>
                        <a14:foregroundMark x1="28369" y1="21229" x2="19664" y2="82682"/>
                        <a14:foregroundMark x1="18794" y1="88827" x2="28723" y2="93855"/>
                        <a14:foregroundMark x1="40122" y1="51955" x2="40426" y2="50838"/>
                        <a14:foregroundMark x1="39666" y1="53631" x2="40122" y2="51955"/>
                        <a14:foregroundMark x1="28723" y1="93855" x2="39666" y2="53631"/>
                        <a14:foregroundMark x1="40297" y1="50279" x2="37589" y2="38547"/>
                        <a14:foregroundMark x1="40426" y1="50838" x2="40297" y2="50279"/>
                        <a14:foregroundMark x1="38147" y1="53631" x2="39716" y2="96089"/>
                        <a14:foregroundMark x1="38085" y1="51955" x2="38147" y2="53631"/>
                        <a14:foregroundMark x1="38023" y1="50279" x2="38085" y2="51955"/>
                        <a14:foregroundMark x1="37589" y1="38547" x2="38023" y2="50279"/>
                        <a14:foregroundMark x1="39716" y1="96089" x2="18440" y2="92179"/>
                        <a14:foregroundMark x1="16578" y1="80447" x2="16312" y2="78771"/>
                        <a14:foregroundMark x1="16844" y1="82123" x2="16578" y2="80447"/>
                        <a14:foregroundMark x1="16933" y1="82682" x2="16844" y2="82123"/>
                        <a14:foregroundMark x1="17731" y1="87709" x2="16933" y2="82682"/>
                        <a14:foregroundMark x1="18440" y1="92179" x2="17731" y2="87709"/>
                        <a14:foregroundMark x1="10354" y1="82682" x2="7801" y2="84358"/>
                        <a14:foregroundMark x1="11206" y1="82123" x2="10354" y2="82682"/>
                        <a14:foregroundMark x1="13759" y1="80447" x2="11206" y2="82123"/>
                        <a14:foregroundMark x1="16312" y1="78771" x2="13759" y2="80447"/>
                        <a14:foregroundMark x1="7801" y1="95531" x2="7801" y2="97765"/>
                        <a14:foregroundMark x1="7801" y1="93296" x2="7801" y2="95531"/>
                        <a14:foregroundMark x1="7801" y1="87709" x2="7801" y2="93296"/>
                        <a14:foregroundMark x1="7801" y1="84358" x2="7801" y2="87709"/>
                        <a14:foregroundMark x1="8004" y1="93296" x2="8156" y2="89944"/>
                        <a14:foregroundMark x1="7902" y1="95531" x2="8004" y2="93296"/>
                        <a14:foregroundMark x1="7801" y1="97765" x2="7902" y2="95531"/>
                        <a14:foregroundMark x1="7092" y1="82682" x2="7092" y2="82682"/>
                        <a14:foregroundMark x1="6028" y1="91620" x2="6028" y2="91620"/>
                        <a14:foregroundMark x1="4965" y1="87709" x2="4965" y2="87709"/>
                        <a14:foregroundMark x1="5674" y1="96089" x2="5319" y2="88827"/>
                        <a14:foregroundMark x1="22340" y1="26257" x2="21277" y2="11732"/>
                        <a14:foregroundMark x1="21277" y1="11732" x2="25887" y2="16201"/>
                        <a14:foregroundMark x1="18794" y1="15084" x2="25532" y2="11732"/>
                        <a14:foregroundMark x1="25532" y1="11732" x2="18440" y2="11732"/>
                        <a14:foregroundMark x1="21986" y1="10056" x2="21986" y2="10056"/>
                        <a14:foregroundMark x1="22340" y1="7821" x2="22340" y2="7821"/>
                        <a14:foregroundMark x1="19504" y1="16201" x2="25177" y2="18994"/>
                        <a14:foregroundMark x1="28369" y1="25698" x2="28014" y2="20112"/>
                        <a14:foregroundMark x1="27305" y1="35754" x2="28369" y2="31844"/>
                        <a14:foregroundMark x1="39280" y1="50279" x2="39007" y2="41341"/>
                        <a14:foregroundMark x1="39331" y1="51955" x2="39280" y2="50279"/>
                        <a14:foregroundMark x1="39382" y1="53631" x2="39331" y2="51955"/>
                        <a14:foregroundMark x1="40780" y1="99441" x2="39382" y2="53631"/>
                        <a14:backgroundMark x1="12766" y1="87709" x2="12766" y2="87709"/>
                        <a14:backgroundMark x1="14184" y1="82682" x2="14184" y2="82682"/>
                        <a14:backgroundMark x1="13475" y1="82123" x2="13475" y2="82123"/>
                        <a14:backgroundMark x1="13121" y1="80447" x2="13121" y2="80447"/>
                        <a14:backgroundMark x1="12766" y1="93296" x2="12766" y2="93296"/>
                        <a14:backgroundMark x1="13475" y1="95531" x2="13475" y2="95531"/>
                        <a14:backgroundMark x1="12766" y1="98883" x2="12766" y2="98883"/>
                        <a14:backgroundMark x1="4610" y1="98883" x2="4610" y2="98883"/>
                        <a14:backgroundMark x1="4965" y1="99441" x2="4965" y2="99441"/>
                        <a14:backgroundMark x1="40780" y1="50279" x2="40780" y2="50279"/>
                        <a14:backgroundMark x1="40780" y1="51955" x2="40780" y2="51955"/>
                        <a14:backgroundMark x1="40780" y1="53631" x2="40780" y2="53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7" t="5943" r="56761"/>
          <a:stretch/>
        </p:blipFill>
        <p:spPr>
          <a:xfrm>
            <a:off x="-2122527" y="2506902"/>
            <a:ext cx="1869549" cy="281204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D8E8021-F103-98AA-CC91-F052F25888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436" b="97207" l="70213" r="94681">
                        <a14:foregroundMark x1="78723" y1="79888" x2="77660" y2="93296"/>
                        <a14:foregroundMark x1="77660" y1="93296" x2="87589" y2="88268"/>
                        <a14:foregroundMark x1="87589" y1="75978" x2="87589" y2="74860"/>
                        <a14:foregroundMark x1="87589" y1="88268" x2="87589" y2="75978"/>
                        <a14:foregroundMark x1="87616" y1="75978" x2="87943" y2="89385"/>
                        <a14:foregroundMark x1="87589" y1="74860" x2="87616" y2="75978"/>
                        <a14:foregroundMark x1="87943" y1="89385" x2="91489" y2="77654"/>
                        <a14:foregroundMark x1="91819" y1="72626" x2="92553" y2="61453"/>
                        <a14:foregroundMark x1="91599" y1="75978" x2="91819" y2="72626"/>
                        <a14:foregroundMark x1="91489" y1="77654" x2="91599" y2="75978"/>
                        <a14:foregroundMark x1="92553" y1="61453" x2="90780" y2="46927"/>
                        <a14:foregroundMark x1="90780" y1="46927" x2="83688" y2="32961"/>
                        <a14:foregroundMark x1="83688" y1="32961" x2="83333" y2="19553"/>
                        <a14:foregroundMark x1="83333" y1="19553" x2="77305" y2="34637"/>
                        <a14:foregroundMark x1="77305" y1="34637" x2="77305" y2="36313"/>
                        <a14:foregroundMark x1="76241" y1="87151" x2="85461" y2="94413"/>
                        <a14:foregroundMark x1="85461" y1="94413" x2="90780" y2="84358"/>
                        <a14:foregroundMark x1="90780" y1="84358" x2="90780" y2="84358"/>
                        <a14:foregroundMark x1="91135" y1="86034" x2="89716" y2="95531"/>
                        <a14:foregroundMark x1="89362" y1="88827" x2="87943" y2="97765"/>
                        <a14:foregroundMark x1="81560" y1="92737" x2="79787" y2="92179"/>
                        <a14:foregroundMark x1="92553" y1="86034" x2="92553" y2="86034"/>
                        <a14:foregroundMark x1="94681" y1="60335" x2="94681" y2="65922"/>
                        <a14:backgroundMark x1="90071" y1="72626" x2="90071" y2="72626"/>
                        <a14:backgroundMark x1="90071" y1="75978" x2="90071" y2="75978"/>
                        <a14:backgroundMark x1="74468" y1="72067" x2="74468" y2="72067"/>
                        <a14:backgroundMark x1="75532" y1="60335" x2="75532" y2="60335"/>
                        <a14:backgroundMark x1="74823" y1="63128" x2="74823" y2="6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47" t="11954" r="3815"/>
          <a:stretch/>
        </p:blipFill>
        <p:spPr>
          <a:xfrm>
            <a:off x="12279169" y="2281584"/>
            <a:ext cx="1687188" cy="32696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D61FA9-7E2F-9961-429D-16C5B1EB0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596" b="97475" l="1087" r="96739">
                        <a14:foregroundMark x1="14538" y1="38889" x2="14538" y2="38889"/>
                        <a14:foregroundMark x1="4891" y1="38636" x2="4891" y2="38636"/>
                        <a14:foregroundMark x1="2853" y1="97727" x2="2853" y2="97727"/>
                        <a14:foregroundMark x1="52989" y1="60354" x2="52989" y2="60354"/>
                        <a14:foregroundMark x1="46332" y1="64899" x2="46332" y2="64899"/>
                        <a14:foregroundMark x1="41712" y1="56566" x2="48098" y2="74747"/>
                        <a14:foregroundMark x1="48098" y1="74747" x2="50136" y2="68687"/>
                        <a14:foregroundMark x1="36685" y1="69444" x2="34918" y2="69192"/>
                        <a14:foregroundMark x1="57609" y1="67424" x2="61413" y2="66414"/>
                        <a14:foregroundMark x1="82201" y1="19444" x2="82201" y2="19444"/>
                        <a14:foregroundMark x1="79620" y1="19444" x2="79620" y2="19444"/>
                        <a14:foregroundMark x1="71603" y1="30808" x2="71603" y2="30808"/>
                        <a14:foregroundMark x1="75815" y1="30808" x2="75815" y2="30808"/>
                        <a14:foregroundMark x1="83967" y1="34091" x2="83967" y2="34091"/>
                        <a14:foregroundMark x1="87636" y1="30556" x2="87636" y2="30556"/>
                        <a14:foregroundMark x1="91440" y1="29293" x2="91440" y2="29293"/>
                        <a14:foregroundMark x1="77717" y1="66414" x2="77717" y2="66414"/>
                        <a14:foregroundMark x1="87092" y1="63889" x2="87092" y2="63889"/>
                        <a14:foregroundMark x1="94293" y1="64646" x2="94293" y2="64646"/>
                        <a14:foregroundMark x1="96739" y1="64646" x2="96739" y2="64646"/>
                        <a14:foregroundMark x1="76630" y1="20455" x2="76630" y2="20455"/>
                        <a14:foregroundMark x1="72011" y1="24747" x2="72011" y2="24747"/>
                        <a14:foregroundMark x1="70245" y1="25253" x2="70245" y2="25253"/>
                        <a14:foregroundMark x1="70245" y1="25253" x2="69837" y2="26263"/>
                        <a14:foregroundMark x1="69158" y1="27020" x2="69022" y2="27778"/>
                        <a14:foregroundMark x1="77989" y1="28788" x2="77989" y2="28788"/>
                        <a14:foregroundMark x1="81522" y1="26263" x2="83152" y2="25758"/>
                        <a14:foregroundMark x1="85054" y1="25758" x2="86141" y2="26263"/>
                        <a14:foregroundMark x1="80299" y1="96212" x2="80299" y2="96212"/>
                        <a14:foregroundMark x1="76766" y1="92677" x2="76766" y2="92677"/>
                        <a14:foregroundMark x1="82337" y1="86616" x2="82337" y2="86616"/>
                        <a14:foregroundMark x1="85870" y1="86111" x2="85870" y2="86111"/>
                        <a14:foregroundMark x1="88859" y1="96465" x2="88859" y2="96465"/>
                        <a14:foregroundMark x1="91304" y1="86364" x2="91304" y2="86364"/>
                        <a14:backgroundMark x1="39946" y1="91919" x2="49592" y2="84343"/>
                        <a14:backgroundMark x1="49592" y1="84343" x2="51766" y2="87626"/>
                        <a14:backgroundMark x1="44973" y1="87626" x2="39946" y2="85606"/>
                        <a14:backgroundMark x1="42527" y1="89899" x2="41033" y2="88131"/>
                        <a14:backgroundMark x1="272" y1="46212" x2="272" y2="98232"/>
                        <a14:backgroundMark x1="951" y1="97475" x2="951" y2="97475"/>
                        <a14:backgroundMark x1="56658" y1="64899" x2="56658" y2="64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545229" y="4316697"/>
            <a:ext cx="6028136" cy="324339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859A0BB-614D-D15C-7BF7-21AAA0099C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537" b="97548" l="1783" r="95786">
                        <a14:foregroundMark x1="50891" y1="42779" x2="50891" y2="42779"/>
                        <a14:foregroundMark x1="50243" y1="46594" x2="50243" y2="46594"/>
                        <a14:foregroundMark x1="49433" y1="28883" x2="43922" y2="25068"/>
                        <a14:foregroundMark x1="37925" y1="25341" x2="37925" y2="25341"/>
                        <a14:foregroundMark x1="31929" y1="22071" x2="28849" y2="25341"/>
                        <a14:foregroundMark x1="19773" y1="23978" x2="19773" y2="23978"/>
                        <a14:foregroundMark x1="50243" y1="37057" x2="49757" y2="52044"/>
                        <a14:foregroundMark x1="64019" y1="36240" x2="71313" y2="40872"/>
                        <a14:foregroundMark x1="76499" y1="33787" x2="76499" y2="33787"/>
                        <a14:foregroundMark x1="84603" y1="25886" x2="84603" y2="25886"/>
                        <a14:foregroundMark x1="81361" y1="22343" x2="66126" y2="28610"/>
                        <a14:foregroundMark x1="77958" y1="43597" x2="68395" y2="36240"/>
                        <a14:foregroundMark x1="71151" y1="20708" x2="62237" y2="45504"/>
                        <a14:foregroundMark x1="62237" y1="45504" x2="66451" y2="49864"/>
                        <a14:foregroundMark x1="78282" y1="49319" x2="84765" y2="33515"/>
                        <a14:foregroundMark x1="25284" y1="48501" x2="32415" y2="55041"/>
                        <a14:foregroundMark x1="61264" y1="39510" x2="82496" y2="11717"/>
                        <a14:foregroundMark x1="82496" y1="11717" x2="83630" y2="22071"/>
                        <a14:foregroundMark x1="11507" y1="29700" x2="4376" y2="23433"/>
                        <a14:foregroundMark x1="11183" y1="55041" x2="5835" y2="45777"/>
                        <a14:foregroundMark x1="8428" y1="71117" x2="6969" y2="72752"/>
                        <a14:foregroundMark x1="18314" y1="71935" x2="18314" y2="71935"/>
                        <a14:foregroundMark x1="31118" y1="71117" x2="31118" y2="71117"/>
                        <a14:foregroundMark x1="30956" y1="67030" x2="30794" y2="76294"/>
                        <a14:foregroundMark x1="29173" y1="18801" x2="29660" y2="28065"/>
                        <a14:foregroundMark x1="25608" y1="26158" x2="25608" y2="26158"/>
                        <a14:foregroundMark x1="25284" y1="26158" x2="25284" y2="26158"/>
                        <a14:foregroundMark x1="17666" y1="52861" x2="17666" y2="52861"/>
                        <a14:foregroundMark x1="41005" y1="49864" x2="41005" y2="49864"/>
                        <a14:foregroundMark x1="41653" y1="71935" x2="41653" y2="71935"/>
                        <a14:foregroundMark x1="7293" y1="94005" x2="14425" y2="97820"/>
                        <a14:foregroundMark x1="20097" y1="94823" x2="20097" y2="94823"/>
                        <a14:foregroundMark x1="28525" y1="94550" x2="28525" y2="94550"/>
                        <a14:foregroundMark x1="31442" y1="91826" x2="32739" y2="97003"/>
                        <a14:foregroundMark x1="55064" y1="64282" x2="53971" y2="70027"/>
                        <a14:foregroundMark x1="54781" y1="64305" x2="51378" y2="74659"/>
                        <a14:foregroundMark x1="50891" y1="59946" x2="50891" y2="59946"/>
                        <a14:foregroundMark x1="50729" y1="85014" x2="51216" y2="97548"/>
                        <a14:foregroundMark x1="42626" y1="94005" x2="42626" y2="94005"/>
                        <a14:foregroundMark x1="49433" y1="92371" x2="49433" y2="92371"/>
                        <a14:foregroundMark x1="91896" y1="21253" x2="93031" y2="41689"/>
                        <a14:foregroundMark x1="94652" y1="38965" x2="95948" y2="30790"/>
                        <a14:foregroundMark x1="93679" y1="68120" x2="94003" y2="82561"/>
                        <a14:foregroundMark x1="11507" y1="28338" x2="12966" y2="28065"/>
                        <a14:foregroundMark x1="1783" y1="21798" x2="1783" y2="21798"/>
                        <a14:foregroundMark x1="53160" y1="60763" x2="53160" y2="60763"/>
                        <a14:foregroundMark x1="55105" y1="59673" x2="52674" y2="59673"/>
                        <a14:foregroundMark x1="52998" y1="59673" x2="48622" y2="59673"/>
                        <a14:foregroundMark x1="51864" y1="60218" x2="48460" y2="60218"/>
                        <a14:foregroundMark x1="52188" y1="60218" x2="55267" y2="60218"/>
                        <a14:foregroundMark x1="48298" y1="59401" x2="48298" y2="59401"/>
                        <a14:foregroundMark x1="48298" y1="59401" x2="48298" y2="59401"/>
                        <a14:foregroundMark x1="48298" y1="59401" x2="48298" y2="59401"/>
                        <a14:foregroundMark x1="47974" y1="59401" x2="47974" y2="61035"/>
                        <a14:foregroundMark x1="13614" y1="26158" x2="13614" y2="26158"/>
                        <a14:backgroundMark x1="22366" y1="29428" x2="21718" y2="28883"/>
                        <a14:backgroundMark x1="7780" y1="62670" x2="19611" y2="63488"/>
                        <a14:backgroundMark x1="19611" y1="63488" x2="44895" y2="59673"/>
                        <a14:backgroundMark x1="55352" y1="60324" x2="58023" y2="60490"/>
                        <a14:backgroundMark x1="58023" y1="60490" x2="58833" y2="97003"/>
                        <a14:backgroundMark x1="6483" y1="99728" x2="6969" y2="99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0152" y="2091426"/>
            <a:ext cx="6458021" cy="38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2852152" y="348054"/>
            <a:ext cx="65013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</a:t>
            </a:r>
            <a:endParaRPr lang="en-US" sz="4500" dirty="0">
              <a:solidFill>
                <a:srgbClr val="EE242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257" y="2473044"/>
            <a:ext cx="2956538" cy="31365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8ACE03-6ACD-CA79-C70D-8FAD74BBD300}"/>
              </a:ext>
            </a:extLst>
          </p:cNvPr>
          <p:cNvSpPr txBox="1"/>
          <p:nvPr/>
        </p:nvSpPr>
        <p:spPr>
          <a:xfrm>
            <a:off x="4996737" y="999339"/>
            <a:ext cx="2198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Working</a:t>
            </a:r>
            <a:endParaRPr lang="en-US" sz="3600" dirty="0">
              <a:solidFill>
                <a:srgbClr val="D3D3D3"/>
              </a:solidFill>
            </a:endParaRPr>
          </a:p>
        </p:txBody>
      </p:sp>
      <p:pic>
        <p:nvPicPr>
          <p:cNvPr id="24" name="Picture 23" descr="Beautiful sunflowers">
            <a:extLst>
              <a:ext uri="{FF2B5EF4-FFF2-40B4-BE49-F238E27FC236}">
                <a16:creationId xmlns:a16="http://schemas.microsoft.com/office/drawing/2014/main" id="{C2D410FF-A529-1CD4-C098-F40D77EAB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17" y="2427082"/>
            <a:ext cx="1038533" cy="693252"/>
          </a:xfrm>
          <a:prstGeom prst="rect">
            <a:avLst/>
          </a:prstGeom>
        </p:spPr>
      </p:pic>
      <p:pic>
        <p:nvPicPr>
          <p:cNvPr id="30" name="Picture 29" descr="Sunflower">
            <a:extLst>
              <a:ext uri="{FF2B5EF4-FFF2-40B4-BE49-F238E27FC236}">
                <a16:creationId xmlns:a16="http://schemas.microsoft.com/office/drawing/2014/main" id="{8DFAD58A-A55F-98C6-98BC-085203A519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52" y="4983270"/>
            <a:ext cx="459262" cy="459262"/>
          </a:xfrm>
          <a:prstGeom prst="rect">
            <a:avLst/>
          </a:prstGeom>
        </p:spPr>
      </p:pic>
      <p:pic>
        <p:nvPicPr>
          <p:cNvPr id="32" name="Picture 31" descr="Bouquet of roses in glass pot">
            <a:extLst>
              <a:ext uri="{FF2B5EF4-FFF2-40B4-BE49-F238E27FC236}">
                <a16:creationId xmlns:a16="http://schemas.microsoft.com/office/drawing/2014/main" id="{A92FD023-8643-1B03-5B00-DD25179A94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63" y="3152054"/>
            <a:ext cx="863440" cy="863440"/>
          </a:xfrm>
          <a:prstGeom prst="rect">
            <a:avLst/>
          </a:prstGeom>
        </p:spPr>
      </p:pic>
      <p:pic>
        <p:nvPicPr>
          <p:cNvPr id="34" name="Picture 33" descr="Dewy red roses">
            <a:extLst>
              <a:ext uri="{FF2B5EF4-FFF2-40B4-BE49-F238E27FC236}">
                <a16:creationId xmlns:a16="http://schemas.microsoft.com/office/drawing/2014/main" id="{C3AC8DD3-7811-DDC5-5CDD-FA854A61BD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3" y="4124352"/>
            <a:ext cx="1043290" cy="695255"/>
          </a:xfrm>
          <a:prstGeom prst="rect">
            <a:avLst/>
          </a:prstGeom>
        </p:spPr>
      </p:pic>
      <p:pic>
        <p:nvPicPr>
          <p:cNvPr id="36" name="Picture 35" descr="A red and gold mask&#10;&#10;Description automatically generated">
            <a:extLst>
              <a:ext uri="{FF2B5EF4-FFF2-40B4-BE49-F238E27FC236}">
                <a16:creationId xmlns:a16="http://schemas.microsoft.com/office/drawing/2014/main" id="{74FA42F3-E37F-D053-D989-242C367C6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98" y="2874181"/>
            <a:ext cx="1286918" cy="1286918"/>
          </a:xfrm>
          <a:prstGeom prst="rect">
            <a:avLst/>
          </a:prstGeom>
        </p:spPr>
      </p:pic>
      <p:pic>
        <p:nvPicPr>
          <p:cNvPr id="38" name="Graphic 37" descr="Head with gears with solid fill">
            <a:extLst>
              <a:ext uri="{FF2B5EF4-FFF2-40B4-BE49-F238E27FC236}">
                <a16:creationId xmlns:a16="http://schemas.microsoft.com/office/drawing/2014/main" id="{086A8DEF-59C2-DE5E-4B42-B19B7BCA71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5336" y="2624180"/>
            <a:ext cx="1551961" cy="1551961"/>
          </a:xfrm>
          <a:prstGeom prst="rect">
            <a:avLst/>
          </a:prstGeom>
        </p:spPr>
      </p:pic>
      <p:pic>
        <p:nvPicPr>
          <p:cNvPr id="39" name="Picture 38" descr="Beautiful sunflowers">
            <a:extLst>
              <a:ext uri="{FF2B5EF4-FFF2-40B4-BE49-F238E27FC236}">
                <a16:creationId xmlns:a16="http://schemas.microsoft.com/office/drawing/2014/main" id="{86F48C00-E0BE-3BED-2910-B532519A71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78" y="2652445"/>
            <a:ext cx="1038533" cy="693252"/>
          </a:xfrm>
          <a:prstGeom prst="rect">
            <a:avLst/>
          </a:prstGeom>
        </p:spPr>
      </p:pic>
      <p:pic>
        <p:nvPicPr>
          <p:cNvPr id="40" name="Picture 39" descr="Sunflower">
            <a:extLst>
              <a:ext uri="{FF2B5EF4-FFF2-40B4-BE49-F238E27FC236}">
                <a16:creationId xmlns:a16="http://schemas.microsoft.com/office/drawing/2014/main" id="{3F249951-D66F-1C5E-89B7-53AC3152C7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513" y="2742876"/>
            <a:ext cx="459262" cy="459262"/>
          </a:xfrm>
          <a:prstGeom prst="rect">
            <a:avLst/>
          </a:prstGeom>
        </p:spPr>
      </p:pic>
      <p:pic>
        <p:nvPicPr>
          <p:cNvPr id="41" name="Picture 40" descr="Bouquet of roses in glass pot">
            <a:extLst>
              <a:ext uri="{FF2B5EF4-FFF2-40B4-BE49-F238E27FC236}">
                <a16:creationId xmlns:a16="http://schemas.microsoft.com/office/drawing/2014/main" id="{3CFF389F-1AA6-1188-151F-1AC7063A85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1" y="3845549"/>
            <a:ext cx="863440" cy="863440"/>
          </a:xfrm>
          <a:prstGeom prst="rect">
            <a:avLst/>
          </a:prstGeom>
        </p:spPr>
      </p:pic>
      <p:pic>
        <p:nvPicPr>
          <p:cNvPr id="42" name="Picture 41" descr="Dewy red roses">
            <a:extLst>
              <a:ext uri="{FF2B5EF4-FFF2-40B4-BE49-F238E27FC236}">
                <a16:creationId xmlns:a16="http://schemas.microsoft.com/office/drawing/2014/main" id="{2EAEB800-4D6A-EC2F-3E66-A947FA9802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68" y="3972318"/>
            <a:ext cx="1043290" cy="69525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E99B438-23CD-C526-8D2B-9DA83BD6E97D}"/>
              </a:ext>
            </a:extLst>
          </p:cNvPr>
          <p:cNvSpPr/>
          <p:nvPr/>
        </p:nvSpPr>
        <p:spPr>
          <a:xfrm>
            <a:off x="635409" y="2071825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3BB40FF-4FED-9C7F-F2A6-DED2F6C6680B}"/>
              </a:ext>
            </a:extLst>
          </p:cNvPr>
          <p:cNvSpPr/>
          <p:nvPr/>
        </p:nvSpPr>
        <p:spPr>
          <a:xfrm>
            <a:off x="8929929" y="1777740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4A0298-1B93-C503-DD22-AC94E8C9CE7C}"/>
              </a:ext>
            </a:extLst>
          </p:cNvPr>
          <p:cNvSpPr/>
          <p:nvPr/>
        </p:nvSpPr>
        <p:spPr>
          <a:xfrm>
            <a:off x="9111128" y="3723294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7B243B-DC3F-9726-2A3D-72E7765BF383}"/>
              </a:ext>
            </a:extLst>
          </p:cNvPr>
          <p:cNvSpPr/>
          <p:nvPr/>
        </p:nvSpPr>
        <p:spPr>
          <a:xfrm>
            <a:off x="9097779" y="2489636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67DA5A9-23DA-42A2-F318-53A99A5620A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416" t="40445" r="74557" b="45608"/>
          <a:stretch/>
        </p:blipFill>
        <p:spPr>
          <a:xfrm>
            <a:off x="2761203" y="3160863"/>
            <a:ext cx="1150380" cy="6846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DF76B3-EACD-CE4A-91A3-45891B779ED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416" t="40445" r="74557" b="45608"/>
          <a:stretch/>
        </p:blipFill>
        <p:spPr>
          <a:xfrm>
            <a:off x="5124647" y="3120334"/>
            <a:ext cx="1150380" cy="6846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EB042B-93AC-D4DD-522E-7207708FC24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416" t="40445" r="74557" b="45608"/>
          <a:stretch/>
        </p:blipFill>
        <p:spPr>
          <a:xfrm>
            <a:off x="7710415" y="3120249"/>
            <a:ext cx="1150380" cy="6846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0C76781-3846-E28E-E265-69938431D04F}"/>
              </a:ext>
            </a:extLst>
          </p:cNvPr>
          <p:cNvSpPr txBox="1"/>
          <p:nvPr/>
        </p:nvSpPr>
        <p:spPr>
          <a:xfrm>
            <a:off x="1104590" y="1578075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E457F0-CC26-AFEB-6255-4230CC258B13}"/>
              </a:ext>
            </a:extLst>
          </p:cNvPr>
          <p:cNvSpPr txBox="1"/>
          <p:nvPr/>
        </p:nvSpPr>
        <p:spPr>
          <a:xfrm>
            <a:off x="9653340" y="1286027"/>
            <a:ext cx="1525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Output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7DB60-C19A-E4CC-A8F3-0287A51CC712}"/>
              </a:ext>
            </a:extLst>
          </p:cNvPr>
          <p:cNvSpPr txBox="1"/>
          <p:nvPr/>
        </p:nvSpPr>
        <p:spPr>
          <a:xfrm>
            <a:off x="3835657" y="422256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A8F38F-1DF2-0DE5-B036-E04D5CF35B3A}"/>
              </a:ext>
            </a:extLst>
          </p:cNvPr>
          <p:cNvSpPr txBox="1"/>
          <p:nvPr/>
        </p:nvSpPr>
        <p:spPr>
          <a:xfrm>
            <a:off x="5997767" y="4163907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5ADB77-3A3C-895F-CA41-82DFE00392A7}"/>
              </a:ext>
            </a:extLst>
          </p:cNvPr>
          <p:cNvSpPr txBox="1"/>
          <p:nvPr/>
        </p:nvSpPr>
        <p:spPr>
          <a:xfrm>
            <a:off x="15881412" y="2049485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It is used for more complex types.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82B0DB-1440-D640-CE1E-C8CD7B5E55AD}"/>
              </a:ext>
            </a:extLst>
          </p:cNvPr>
          <p:cNvSpPr txBox="1"/>
          <p:nvPr/>
        </p:nvSpPr>
        <p:spPr>
          <a:xfrm>
            <a:off x="15890638" y="3040799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Helpful for finding patterns in data.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7A9A15-CF37-67F3-D83E-2355056EFA02}"/>
              </a:ext>
            </a:extLst>
          </p:cNvPr>
          <p:cNvSpPr txBox="1"/>
          <p:nvPr/>
        </p:nvSpPr>
        <p:spPr>
          <a:xfrm>
            <a:off x="15881412" y="4064834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Saves lot of manual work and expenses.</a:t>
            </a:r>
            <a:endParaRPr lang="en-US" sz="28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26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4126098" y="-935420"/>
            <a:ext cx="386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ML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2852152" y="348054"/>
            <a:ext cx="65013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</a:t>
            </a:r>
            <a:endParaRPr lang="en-US" sz="45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8ACE03-6ACD-CA79-C70D-8FAD74BBD300}"/>
              </a:ext>
            </a:extLst>
          </p:cNvPr>
          <p:cNvSpPr txBox="1"/>
          <p:nvPr/>
        </p:nvSpPr>
        <p:spPr>
          <a:xfrm>
            <a:off x="4891014" y="1034434"/>
            <a:ext cx="3023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Advantages</a:t>
            </a:r>
            <a:endParaRPr lang="en-US" sz="3600" dirty="0">
              <a:solidFill>
                <a:srgbClr val="D3D3D3"/>
              </a:solidFill>
            </a:endParaRPr>
          </a:p>
        </p:txBody>
      </p:sp>
      <p:pic>
        <p:nvPicPr>
          <p:cNvPr id="24" name="Picture 23" descr="Beautiful sunflowers">
            <a:extLst>
              <a:ext uri="{FF2B5EF4-FFF2-40B4-BE49-F238E27FC236}">
                <a16:creationId xmlns:a16="http://schemas.microsoft.com/office/drawing/2014/main" id="{C2D410FF-A529-1CD4-C098-F40D77EAB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08" y="8804893"/>
            <a:ext cx="1038533" cy="693252"/>
          </a:xfrm>
          <a:prstGeom prst="rect">
            <a:avLst/>
          </a:prstGeom>
        </p:spPr>
      </p:pic>
      <p:pic>
        <p:nvPicPr>
          <p:cNvPr id="30" name="Picture 29" descr="Sunflower">
            <a:extLst>
              <a:ext uri="{FF2B5EF4-FFF2-40B4-BE49-F238E27FC236}">
                <a16:creationId xmlns:a16="http://schemas.microsoft.com/office/drawing/2014/main" id="{8DFAD58A-A55F-98C6-98BC-085203A5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43" y="11361081"/>
            <a:ext cx="459262" cy="459262"/>
          </a:xfrm>
          <a:prstGeom prst="rect">
            <a:avLst/>
          </a:prstGeom>
        </p:spPr>
      </p:pic>
      <p:pic>
        <p:nvPicPr>
          <p:cNvPr id="32" name="Picture 31" descr="Bouquet of roses in glass pot">
            <a:extLst>
              <a:ext uri="{FF2B5EF4-FFF2-40B4-BE49-F238E27FC236}">
                <a16:creationId xmlns:a16="http://schemas.microsoft.com/office/drawing/2014/main" id="{A92FD023-8643-1B03-5B00-DD25179A94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54" y="9529865"/>
            <a:ext cx="863440" cy="863440"/>
          </a:xfrm>
          <a:prstGeom prst="rect">
            <a:avLst/>
          </a:prstGeom>
        </p:spPr>
      </p:pic>
      <p:pic>
        <p:nvPicPr>
          <p:cNvPr id="34" name="Picture 33" descr="Dewy red roses">
            <a:extLst>
              <a:ext uri="{FF2B5EF4-FFF2-40B4-BE49-F238E27FC236}">
                <a16:creationId xmlns:a16="http://schemas.microsoft.com/office/drawing/2014/main" id="{C3AC8DD3-7811-DDC5-5CDD-FA854A61B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94" y="10502163"/>
            <a:ext cx="1043290" cy="695255"/>
          </a:xfrm>
          <a:prstGeom prst="rect">
            <a:avLst/>
          </a:prstGeom>
        </p:spPr>
      </p:pic>
      <p:pic>
        <p:nvPicPr>
          <p:cNvPr id="36" name="Picture 35" descr="A red and gold mask&#10;&#10;Description automatically generated">
            <a:extLst>
              <a:ext uri="{FF2B5EF4-FFF2-40B4-BE49-F238E27FC236}">
                <a16:creationId xmlns:a16="http://schemas.microsoft.com/office/drawing/2014/main" id="{74FA42F3-E37F-D053-D989-242C367C6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89" y="9251992"/>
            <a:ext cx="1286918" cy="1286918"/>
          </a:xfrm>
          <a:prstGeom prst="rect">
            <a:avLst/>
          </a:prstGeom>
        </p:spPr>
      </p:pic>
      <p:pic>
        <p:nvPicPr>
          <p:cNvPr id="38" name="Graphic 37" descr="Head with gears with solid fill">
            <a:extLst>
              <a:ext uri="{FF2B5EF4-FFF2-40B4-BE49-F238E27FC236}">
                <a16:creationId xmlns:a16="http://schemas.microsoft.com/office/drawing/2014/main" id="{086A8DEF-59C2-DE5E-4B42-B19B7BCA7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5027" y="9001991"/>
            <a:ext cx="1551961" cy="1551961"/>
          </a:xfrm>
          <a:prstGeom prst="rect">
            <a:avLst/>
          </a:prstGeom>
        </p:spPr>
      </p:pic>
      <p:pic>
        <p:nvPicPr>
          <p:cNvPr id="39" name="Picture 38" descr="Beautiful sunflowers">
            <a:extLst>
              <a:ext uri="{FF2B5EF4-FFF2-40B4-BE49-F238E27FC236}">
                <a16:creationId xmlns:a16="http://schemas.microsoft.com/office/drawing/2014/main" id="{86F48C00-E0BE-3BED-2910-B532519A7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69" y="9030256"/>
            <a:ext cx="1038533" cy="693252"/>
          </a:xfrm>
          <a:prstGeom prst="rect">
            <a:avLst/>
          </a:prstGeom>
        </p:spPr>
      </p:pic>
      <p:pic>
        <p:nvPicPr>
          <p:cNvPr id="40" name="Picture 39" descr="Sunflower">
            <a:extLst>
              <a:ext uri="{FF2B5EF4-FFF2-40B4-BE49-F238E27FC236}">
                <a16:creationId xmlns:a16="http://schemas.microsoft.com/office/drawing/2014/main" id="{3F249951-D66F-1C5E-89B7-53AC3152C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04" y="9120687"/>
            <a:ext cx="459262" cy="459262"/>
          </a:xfrm>
          <a:prstGeom prst="rect">
            <a:avLst/>
          </a:prstGeom>
        </p:spPr>
      </p:pic>
      <p:pic>
        <p:nvPicPr>
          <p:cNvPr id="41" name="Picture 40" descr="Bouquet of roses in glass pot">
            <a:extLst>
              <a:ext uri="{FF2B5EF4-FFF2-40B4-BE49-F238E27FC236}">
                <a16:creationId xmlns:a16="http://schemas.microsoft.com/office/drawing/2014/main" id="{3CFF389F-1AA6-1188-151F-1AC7063A85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82" y="10223360"/>
            <a:ext cx="863440" cy="863440"/>
          </a:xfrm>
          <a:prstGeom prst="rect">
            <a:avLst/>
          </a:prstGeom>
        </p:spPr>
      </p:pic>
      <p:pic>
        <p:nvPicPr>
          <p:cNvPr id="42" name="Picture 41" descr="Dewy red roses">
            <a:extLst>
              <a:ext uri="{FF2B5EF4-FFF2-40B4-BE49-F238E27FC236}">
                <a16:creationId xmlns:a16="http://schemas.microsoft.com/office/drawing/2014/main" id="{2EAEB800-4D6A-EC2F-3E66-A947FA9802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59" y="10350129"/>
            <a:ext cx="1043290" cy="69525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E99B438-23CD-C526-8D2B-9DA83BD6E97D}"/>
              </a:ext>
            </a:extLst>
          </p:cNvPr>
          <p:cNvSpPr/>
          <p:nvPr/>
        </p:nvSpPr>
        <p:spPr>
          <a:xfrm>
            <a:off x="825100" y="8449636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3BB40FF-4FED-9C7F-F2A6-DED2F6C6680B}"/>
              </a:ext>
            </a:extLst>
          </p:cNvPr>
          <p:cNvSpPr/>
          <p:nvPr/>
        </p:nvSpPr>
        <p:spPr>
          <a:xfrm>
            <a:off x="9119620" y="8155551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4A0298-1B93-C503-DD22-AC94E8C9CE7C}"/>
              </a:ext>
            </a:extLst>
          </p:cNvPr>
          <p:cNvSpPr/>
          <p:nvPr/>
        </p:nvSpPr>
        <p:spPr>
          <a:xfrm>
            <a:off x="9300819" y="10101105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7B243B-DC3F-9726-2A3D-72E7765BF383}"/>
              </a:ext>
            </a:extLst>
          </p:cNvPr>
          <p:cNvSpPr/>
          <p:nvPr/>
        </p:nvSpPr>
        <p:spPr>
          <a:xfrm>
            <a:off x="9287470" y="8867447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67DA5A9-23DA-42A2-F318-53A99A562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4610193" y="3010888"/>
            <a:ext cx="1150380" cy="6846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DF76B3-EACD-CE4A-91A3-45891B779ED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6973637" y="2970359"/>
            <a:ext cx="1150380" cy="6846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EB042B-93AC-D4DD-522E-7207708FC24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9559405" y="2970274"/>
            <a:ext cx="1150380" cy="6846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0C76781-3846-E28E-E265-69938431D04F}"/>
              </a:ext>
            </a:extLst>
          </p:cNvPr>
          <p:cNvSpPr txBox="1"/>
          <p:nvPr/>
        </p:nvSpPr>
        <p:spPr>
          <a:xfrm>
            <a:off x="1294281" y="7955886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E457F0-CC26-AFEB-6255-4230CC258B13}"/>
              </a:ext>
            </a:extLst>
          </p:cNvPr>
          <p:cNvSpPr txBox="1"/>
          <p:nvPr/>
        </p:nvSpPr>
        <p:spPr>
          <a:xfrm>
            <a:off x="9686193" y="7509855"/>
            <a:ext cx="1525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Output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7DB60-C19A-E4CC-A8F3-0287A51CC712}"/>
              </a:ext>
            </a:extLst>
          </p:cNvPr>
          <p:cNvSpPr txBox="1"/>
          <p:nvPr/>
        </p:nvSpPr>
        <p:spPr>
          <a:xfrm>
            <a:off x="4025348" y="10600373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A8F38F-1DF2-0DE5-B036-E04D5CF35B3A}"/>
              </a:ext>
            </a:extLst>
          </p:cNvPr>
          <p:cNvSpPr txBox="1"/>
          <p:nvPr/>
        </p:nvSpPr>
        <p:spPr>
          <a:xfrm>
            <a:off x="6187458" y="10541718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2" name="Picture 1" descr="A person in a garment holding a bow and arrow&#10;&#10;Description automatically generated">
            <a:extLst>
              <a:ext uri="{FF2B5EF4-FFF2-40B4-BE49-F238E27FC236}">
                <a16:creationId xmlns:a16="http://schemas.microsoft.com/office/drawing/2014/main" id="{41CFC380-BE8C-A100-D9FB-6AA53B372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04" b="97660" l="4023" r="97414">
                        <a14:foregroundMark x1="4310" y1="18511" x2="4310" y2="18511"/>
                        <a14:foregroundMark x1="92241" y1="38936" x2="92241" y2="38936"/>
                        <a14:foregroundMark x1="97701" y1="42766" x2="97701" y2="42766"/>
                        <a14:foregroundMark x1="48276" y1="93191" x2="48276" y2="93191"/>
                        <a14:foregroundMark x1="54598" y1="97660" x2="54598" y2="97660"/>
                        <a14:foregroundMark x1="24138" y1="76596" x2="24138" y2="76596"/>
                        <a14:foregroundMark x1="25287" y1="78511" x2="25287" y2="78511"/>
                        <a14:foregroundMark x1="32471" y1="3404" x2="32471" y2="3404"/>
                        <a14:foregroundMark x1="50983" y1="28723" x2="75575" y2="32128"/>
                        <a14:foregroundMark x1="44837" y1="27872" x2="50983" y2="28723"/>
                        <a14:foregroundMark x1="43306" y1="27660" x2="44837" y2="27872"/>
                        <a14:foregroundMark x1="41768" y1="27447" x2="43306" y2="27660"/>
                        <a14:foregroundMark x1="40230" y1="27234" x2="41768" y2="27447"/>
                        <a14:foregroundMark x1="61494" y1="35957" x2="61494" y2="35957"/>
                        <a14:backgroundMark x1="72414" y1="32553" x2="72414" y2="32553"/>
                        <a14:backgroundMark x1="73851" y1="32766" x2="73851" y2="32766"/>
                        <a14:backgroundMark x1="37356" y1="27447" x2="37356" y2="27447"/>
                        <a14:backgroundMark x1="48563" y1="29362" x2="48563" y2="29362"/>
                        <a14:backgroundMark x1="46264" y1="28723" x2="46264" y2="28723"/>
                        <a14:backgroundMark x1="38506" y1="27660" x2="38506" y2="27660"/>
                        <a14:backgroundMark x1="41667" y1="28298" x2="41667" y2="28298"/>
                        <a14:backgroundMark x1="41667" y1="27872" x2="41667" y2="2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88" y="1164709"/>
            <a:ext cx="2226727" cy="30073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4E7277-66D4-6C48-236A-37AF386E35E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961068" y="1655890"/>
            <a:ext cx="606330" cy="6757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B31CE0-02AC-0E14-64B4-8E4870C7F43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808668" y="1808290"/>
            <a:ext cx="606330" cy="6757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1B1FC2-B414-2739-B3CD-B54027D583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656268" y="1960690"/>
            <a:ext cx="606330" cy="6757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8F45B14-9481-D005-5F6F-39F6CDC3352D}"/>
              </a:ext>
            </a:extLst>
          </p:cNvPr>
          <p:cNvSpPr txBox="1"/>
          <p:nvPr/>
        </p:nvSpPr>
        <p:spPr>
          <a:xfrm>
            <a:off x="2985977" y="2155976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It is used for more complex types.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220F9F-8E0A-3D0C-34C3-AF5C064710E4}"/>
              </a:ext>
            </a:extLst>
          </p:cNvPr>
          <p:cNvSpPr txBox="1"/>
          <p:nvPr/>
        </p:nvSpPr>
        <p:spPr>
          <a:xfrm>
            <a:off x="2995203" y="3147290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Helpful for finding patterns in data.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6B6F9C-31B2-CF2A-16EA-BFBB5A9801BF}"/>
              </a:ext>
            </a:extLst>
          </p:cNvPr>
          <p:cNvSpPr txBox="1"/>
          <p:nvPr/>
        </p:nvSpPr>
        <p:spPr>
          <a:xfrm>
            <a:off x="2985977" y="4171325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Saves lot of manual work and expenses.</a:t>
            </a:r>
            <a:endParaRPr lang="en-US" sz="28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2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27162 0.06505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208 L 0.25912 0.19329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24297 0.31967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4126098" y="-935420"/>
            <a:ext cx="386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ML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2852152" y="348054"/>
            <a:ext cx="65013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</a:t>
            </a:r>
            <a:endParaRPr lang="en-US" sz="45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8ACE03-6ACD-CA79-C70D-8FAD74BBD300}"/>
              </a:ext>
            </a:extLst>
          </p:cNvPr>
          <p:cNvSpPr txBox="1"/>
          <p:nvPr/>
        </p:nvSpPr>
        <p:spPr>
          <a:xfrm>
            <a:off x="4688192" y="1034434"/>
            <a:ext cx="3564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Disadvantages</a:t>
            </a:r>
            <a:endParaRPr lang="en-US" sz="3600" dirty="0">
              <a:solidFill>
                <a:srgbClr val="D3D3D3"/>
              </a:solidFill>
            </a:endParaRPr>
          </a:p>
        </p:txBody>
      </p:sp>
      <p:pic>
        <p:nvPicPr>
          <p:cNvPr id="24" name="Picture 23" descr="Beautiful sunflowers">
            <a:extLst>
              <a:ext uri="{FF2B5EF4-FFF2-40B4-BE49-F238E27FC236}">
                <a16:creationId xmlns:a16="http://schemas.microsoft.com/office/drawing/2014/main" id="{C2D410FF-A529-1CD4-C098-F40D77EAB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08" y="8804893"/>
            <a:ext cx="1038533" cy="693252"/>
          </a:xfrm>
          <a:prstGeom prst="rect">
            <a:avLst/>
          </a:prstGeom>
        </p:spPr>
      </p:pic>
      <p:pic>
        <p:nvPicPr>
          <p:cNvPr id="30" name="Picture 29" descr="Sunflower">
            <a:extLst>
              <a:ext uri="{FF2B5EF4-FFF2-40B4-BE49-F238E27FC236}">
                <a16:creationId xmlns:a16="http://schemas.microsoft.com/office/drawing/2014/main" id="{8DFAD58A-A55F-98C6-98BC-085203A5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43" y="11361081"/>
            <a:ext cx="459262" cy="459262"/>
          </a:xfrm>
          <a:prstGeom prst="rect">
            <a:avLst/>
          </a:prstGeom>
        </p:spPr>
      </p:pic>
      <p:pic>
        <p:nvPicPr>
          <p:cNvPr id="32" name="Picture 31" descr="Bouquet of roses in glass pot">
            <a:extLst>
              <a:ext uri="{FF2B5EF4-FFF2-40B4-BE49-F238E27FC236}">
                <a16:creationId xmlns:a16="http://schemas.microsoft.com/office/drawing/2014/main" id="{A92FD023-8643-1B03-5B00-DD25179A94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54" y="9529865"/>
            <a:ext cx="863440" cy="863440"/>
          </a:xfrm>
          <a:prstGeom prst="rect">
            <a:avLst/>
          </a:prstGeom>
        </p:spPr>
      </p:pic>
      <p:pic>
        <p:nvPicPr>
          <p:cNvPr id="34" name="Picture 33" descr="Dewy red roses">
            <a:extLst>
              <a:ext uri="{FF2B5EF4-FFF2-40B4-BE49-F238E27FC236}">
                <a16:creationId xmlns:a16="http://schemas.microsoft.com/office/drawing/2014/main" id="{C3AC8DD3-7811-DDC5-5CDD-FA854A61B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94" y="10502163"/>
            <a:ext cx="1043290" cy="695255"/>
          </a:xfrm>
          <a:prstGeom prst="rect">
            <a:avLst/>
          </a:prstGeom>
        </p:spPr>
      </p:pic>
      <p:pic>
        <p:nvPicPr>
          <p:cNvPr id="36" name="Picture 35" descr="A red and gold mask&#10;&#10;Description automatically generated">
            <a:extLst>
              <a:ext uri="{FF2B5EF4-FFF2-40B4-BE49-F238E27FC236}">
                <a16:creationId xmlns:a16="http://schemas.microsoft.com/office/drawing/2014/main" id="{74FA42F3-E37F-D053-D989-242C367C6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89" y="9251992"/>
            <a:ext cx="1286918" cy="1286918"/>
          </a:xfrm>
          <a:prstGeom prst="rect">
            <a:avLst/>
          </a:prstGeom>
        </p:spPr>
      </p:pic>
      <p:pic>
        <p:nvPicPr>
          <p:cNvPr id="38" name="Graphic 37" descr="Head with gears with solid fill">
            <a:extLst>
              <a:ext uri="{FF2B5EF4-FFF2-40B4-BE49-F238E27FC236}">
                <a16:creationId xmlns:a16="http://schemas.microsoft.com/office/drawing/2014/main" id="{086A8DEF-59C2-DE5E-4B42-B19B7BCA7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5027" y="9001991"/>
            <a:ext cx="1551961" cy="1551961"/>
          </a:xfrm>
          <a:prstGeom prst="rect">
            <a:avLst/>
          </a:prstGeom>
        </p:spPr>
      </p:pic>
      <p:pic>
        <p:nvPicPr>
          <p:cNvPr id="39" name="Picture 38" descr="Beautiful sunflowers">
            <a:extLst>
              <a:ext uri="{FF2B5EF4-FFF2-40B4-BE49-F238E27FC236}">
                <a16:creationId xmlns:a16="http://schemas.microsoft.com/office/drawing/2014/main" id="{86F48C00-E0BE-3BED-2910-B532519A7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69" y="9030256"/>
            <a:ext cx="1038533" cy="693252"/>
          </a:xfrm>
          <a:prstGeom prst="rect">
            <a:avLst/>
          </a:prstGeom>
        </p:spPr>
      </p:pic>
      <p:pic>
        <p:nvPicPr>
          <p:cNvPr id="40" name="Picture 39" descr="Sunflower">
            <a:extLst>
              <a:ext uri="{FF2B5EF4-FFF2-40B4-BE49-F238E27FC236}">
                <a16:creationId xmlns:a16="http://schemas.microsoft.com/office/drawing/2014/main" id="{3F249951-D66F-1C5E-89B7-53AC3152C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04" y="9120687"/>
            <a:ext cx="459262" cy="459262"/>
          </a:xfrm>
          <a:prstGeom prst="rect">
            <a:avLst/>
          </a:prstGeom>
        </p:spPr>
      </p:pic>
      <p:pic>
        <p:nvPicPr>
          <p:cNvPr id="41" name="Picture 40" descr="Bouquet of roses in glass pot">
            <a:extLst>
              <a:ext uri="{FF2B5EF4-FFF2-40B4-BE49-F238E27FC236}">
                <a16:creationId xmlns:a16="http://schemas.microsoft.com/office/drawing/2014/main" id="{3CFF389F-1AA6-1188-151F-1AC7063A85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82" y="10223360"/>
            <a:ext cx="863440" cy="863440"/>
          </a:xfrm>
          <a:prstGeom prst="rect">
            <a:avLst/>
          </a:prstGeom>
        </p:spPr>
      </p:pic>
      <p:pic>
        <p:nvPicPr>
          <p:cNvPr id="42" name="Picture 41" descr="Dewy red roses">
            <a:extLst>
              <a:ext uri="{FF2B5EF4-FFF2-40B4-BE49-F238E27FC236}">
                <a16:creationId xmlns:a16="http://schemas.microsoft.com/office/drawing/2014/main" id="{2EAEB800-4D6A-EC2F-3E66-A947FA9802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59" y="10350129"/>
            <a:ext cx="1043290" cy="69525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E99B438-23CD-C526-8D2B-9DA83BD6E97D}"/>
              </a:ext>
            </a:extLst>
          </p:cNvPr>
          <p:cNvSpPr/>
          <p:nvPr/>
        </p:nvSpPr>
        <p:spPr>
          <a:xfrm>
            <a:off x="825100" y="8449636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3BB40FF-4FED-9C7F-F2A6-DED2F6C6680B}"/>
              </a:ext>
            </a:extLst>
          </p:cNvPr>
          <p:cNvSpPr/>
          <p:nvPr/>
        </p:nvSpPr>
        <p:spPr>
          <a:xfrm>
            <a:off x="9119620" y="8155551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4A0298-1B93-C503-DD22-AC94E8C9CE7C}"/>
              </a:ext>
            </a:extLst>
          </p:cNvPr>
          <p:cNvSpPr/>
          <p:nvPr/>
        </p:nvSpPr>
        <p:spPr>
          <a:xfrm>
            <a:off x="9300819" y="10101105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7B243B-DC3F-9726-2A3D-72E7765BF383}"/>
              </a:ext>
            </a:extLst>
          </p:cNvPr>
          <p:cNvSpPr/>
          <p:nvPr/>
        </p:nvSpPr>
        <p:spPr>
          <a:xfrm>
            <a:off x="9287470" y="8867447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67DA5A9-23DA-42A2-F318-53A99A562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4610193" y="3010888"/>
            <a:ext cx="1150380" cy="6846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DF76B3-EACD-CE4A-91A3-45891B779ED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6973637" y="2970359"/>
            <a:ext cx="1150380" cy="6846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EB042B-93AC-D4DD-522E-7207708FC24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9559405" y="2970274"/>
            <a:ext cx="1150380" cy="6846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0C76781-3846-E28E-E265-69938431D04F}"/>
              </a:ext>
            </a:extLst>
          </p:cNvPr>
          <p:cNvSpPr txBox="1"/>
          <p:nvPr/>
        </p:nvSpPr>
        <p:spPr>
          <a:xfrm>
            <a:off x="1294281" y="7955886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E457F0-CC26-AFEB-6255-4230CC258B13}"/>
              </a:ext>
            </a:extLst>
          </p:cNvPr>
          <p:cNvSpPr txBox="1"/>
          <p:nvPr/>
        </p:nvSpPr>
        <p:spPr>
          <a:xfrm>
            <a:off x="9686193" y="7509855"/>
            <a:ext cx="1525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Output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7DB60-C19A-E4CC-A8F3-0287A51CC712}"/>
              </a:ext>
            </a:extLst>
          </p:cNvPr>
          <p:cNvSpPr txBox="1"/>
          <p:nvPr/>
        </p:nvSpPr>
        <p:spPr>
          <a:xfrm>
            <a:off x="4025348" y="10600373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A8F38F-1DF2-0DE5-B036-E04D5CF35B3A}"/>
              </a:ext>
            </a:extLst>
          </p:cNvPr>
          <p:cNvSpPr txBox="1"/>
          <p:nvPr/>
        </p:nvSpPr>
        <p:spPr>
          <a:xfrm>
            <a:off x="6187458" y="10541718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2" name="Picture 1" descr="A person in a garment holding a bow and arrow&#10;&#10;Description automatically generated">
            <a:extLst>
              <a:ext uri="{FF2B5EF4-FFF2-40B4-BE49-F238E27FC236}">
                <a16:creationId xmlns:a16="http://schemas.microsoft.com/office/drawing/2014/main" id="{41CFC380-BE8C-A100-D9FB-6AA53B372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04" b="97660" l="4023" r="97414">
                        <a14:foregroundMark x1="4310" y1="18511" x2="4310" y2="18511"/>
                        <a14:foregroundMark x1="92241" y1="38936" x2="92241" y2="38936"/>
                        <a14:foregroundMark x1="97701" y1="42766" x2="97701" y2="42766"/>
                        <a14:foregroundMark x1="48276" y1="93191" x2="48276" y2="93191"/>
                        <a14:foregroundMark x1="54598" y1="97660" x2="54598" y2="97660"/>
                        <a14:foregroundMark x1="24138" y1="76596" x2="24138" y2="76596"/>
                        <a14:foregroundMark x1="25287" y1="78511" x2="25287" y2="78511"/>
                        <a14:foregroundMark x1="32471" y1="3404" x2="32471" y2="3404"/>
                        <a14:foregroundMark x1="50983" y1="28723" x2="75575" y2="32128"/>
                        <a14:foregroundMark x1="44837" y1="27872" x2="50983" y2="28723"/>
                        <a14:foregroundMark x1="43306" y1="27660" x2="44837" y2="27872"/>
                        <a14:foregroundMark x1="41768" y1="27447" x2="43306" y2="27660"/>
                        <a14:foregroundMark x1="40230" y1="27234" x2="41768" y2="27447"/>
                        <a14:foregroundMark x1="61494" y1="35957" x2="61494" y2="35957"/>
                        <a14:backgroundMark x1="72414" y1="32553" x2="72414" y2="32553"/>
                        <a14:backgroundMark x1="73851" y1="32766" x2="73851" y2="32766"/>
                        <a14:backgroundMark x1="37356" y1="27447" x2="37356" y2="27447"/>
                        <a14:backgroundMark x1="48563" y1="29362" x2="48563" y2="29362"/>
                        <a14:backgroundMark x1="46264" y1="28723" x2="46264" y2="28723"/>
                        <a14:backgroundMark x1="38506" y1="27660" x2="38506" y2="27660"/>
                        <a14:backgroundMark x1="41667" y1="28298" x2="41667" y2="28298"/>
                        <a14:backgroundMark x1="41667" y1="27872" x2="41667" y2="2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88" y="1164709"/>
            <a:ext cx="2226727" cy="30073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4E7277-66D4-6C48-236A-37AF386E35E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961068" y="1655890"/>
            <a:ext cx="606330" cy="6757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B31CE0-02AC-0E14-64B4-8E4870C7F43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808668" y="1808290"/>
            <a:ext cx="606330" cy="6757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1B1FC2-B414-2739-B3CD-B54027D583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656268" y="1960690"/>
            <a:ext cx="606330" cy="6757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8F45B14-9481-D005-5F6F-39F6CDC3352D}"/>
              </a:ext>
            </a:extLst>
          </p:cNvPr>
          <p:cNvSpPr txBox="1"/>
          <p:nvPr/>
        </p:nvSpPr>
        <p:spPr>
          <a:xfrm>
            <a:off x="2985977" y="2155976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Less accuracy.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220F9F-8E0A-3D0C-34C3-AF5C064710E4}"/>
              </a:ext>
            </a:extLst>
          </p:cNvPr>
          <p:cNvSpPr txBox="1"/>
          <p:nvPr/>
        </p:nvSpPr>
        <p:spPr>
          <a:xfrm>
            <a:off x="2995203" y="3147290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Time Consuming.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6B6F9C-31B2-CF2A-16EA-BFBB5A9801BF}"/>
              </a:ext>
            </a:extLst>
          </p:cNvPr>
          <p:cNvSpPr txBox="1"/>
          <p:nvPr/>
        </p:nvSpPr>
        <p:spPr>
          <a:xfrm>
            <a:off x="2985977" y="4171325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More the features more the complexity.</a:t>
            </a:r>
            <a:endParaRPr lang="en-US" sz="28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0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27162 0.06505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208 L 0.25912 0.19329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24297 0.31967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4196874" y="1295004"/>
            <a:ext cx="386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ML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083819" y="2111133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859640" y="3241042"/>
            <a:ext cx="7906938" cy="289623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3D16E4-C7B5-6B44-48B8-633C69827BF8}"/>
              </a:ext>
            </a:extLst>
          </p:cNvPr>
          <p:cNvGrpSpPr/>
          <p:nvPr/>
        </p:nvGrpSpPr>
        <p:grpSpPr>
          <a:xfrm>
            <a:off x="1172481" y="3251090"/>
            <a:ext cx="2848462" cy="1646139"/>
            <a:chOff x="1186995" y="2559957"/>
            <a:chExt cx="2848462" cy="164613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425F2F-2D63-94D2-032F-B1C549304FDA}"/>
                </a:ext>
              </a:extLst>
            </p:cNvPr>
            <p:cNvCxnSpPr/>
            <p:nvPr/>
          </p:nvCxnSpPr>
          <p:spPr>
            <a:xfrm>
              <a:off x="1883226" y="2559957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365EB2-5331-4C05-7D20-E0D82E227B0C}"/>
                </a:ext>
              </a:extLst>
            </p:cNvPr>
            <p:cNvSpPr txBox="1"/>
            <p:nvPr/>
          </p:nvSpPr>
          <p:spPr>
            <a:xfrm>
              <a:off x="1186995" y="3251989"/>
              <a:ext cx="28484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Unsupervised</a:t>
              </a:r>
              <a:r>
                <a:rPr lang="en-US" sz="36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 </a:t>
              </a:r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36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16540" y="3278684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801816" y="3256559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312729" y="3241042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957562" y="979667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174" y="2782847"/>
            <a:ext cx="2956538" cy="3136502"/>
          </a:xfrm>
          <a:prstGeom prst="rect">
            <a:avLst/>
          </a:prstGeom>
        </p:spPr>
      </p:pic>
      <p:pic>
        <p:nvPicPr>
          <p:cNvPr id="10" name="Picture 9" descr="A close up of a person wearing a mask&#10;&#10;Description automatically generated">
            <a:extLst>
              <a:ext uri="{FF2B5EF4-FFF2-40B4-BE49-F238E27FC236}">
                <a16:creationId xmlns:a16="http://schemas.microsoft.com/office/drawing/2014/main" id="{F735AB61-43D2-5BEC-CEAA-8C574E6786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5"/>
          <a:stretch/>
        </p:blipFill>
        <p:spPr>
          <a:xfrm>
            <a:off x="12441032" y="2614949"/>
            <a:ext cx="2613814" cy="321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4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312964" y="6010015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4126098" y="-935420"/>
            <a:ext cx="386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ML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440657" y="988622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878314" y="1671548"/>
            <a:ext cx="9070471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</a:t>
            </a:r>
            <a:r>
              <a:rPr lang="en-US" sz="2000" strike="sngStrike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not</a:t>
            </a:r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 labeled. Some inputs are already tagged with correct answers and algorithm learns from labeled data and predict outcomes.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333" y="3428431"/>
            <a:ext cx="1218933" cy="1293129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50" name="Picture 49" descr="A close up of a person wearing a mask&#10;&#10;Description automatically generated">
            <a:extLst>
              <a:ext uri="{FF2B5EF4-FFF2-40B4-BE49-F238E27FC236}">
                <a16:creationId xmlns:a16="http://schemas.microsoft.com/office/drawing/2014/main" id="{40417794-F99A-A48C-75DF-F6E08AA2D4D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5"/>
          <a:stretch/>
        </p:blipFill>
        <p:spPr>
          <a:xfrm>
            <a:off x="9578186" y="2785055"/>
            <a:ext cx="2613814" cy="32179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2DCE587-30FE-CAF6-D1F5-1182A49A5062}"/>
              </a:ext>
            </a:extLst>
          </p:cNvPr>
          <p:cNvSpPr txBox="1"/>
          <p:nvPr/>
        </p:nvSpPr>
        <p:spPr>
          <a:xfrm>
            <a:off x="1350104" y="-590542"/>
            <a:ext cx="2872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Regression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21DB79-94A7-6693-D593-2992A7DB9B48}"/>
              </a:ext>
            </a:extLst>
          </p:cNvPr>
          <p:cNvSpPr txBox="1"/>
          <p:nvPr/>
        </p:nvSpPr>
        <p:spPr>
          <a:xfrm>
            <a:off x="7399146" y="-670648"/>
            <a:ext cx="347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Classification</a:t>
            </a:r>
            <a:endParaRPr lang="en-US" sz="3600" dirty="0">
              <a:solidFill>
                <a:srgbClr val="D3D3D3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7C87031-1DA6-BED2-F216-F70E8E060950}"/>
              </a:ext>
            </a:extLst>
          </p:cNvPr>
          <p:cNvCxnSpPr>
            <a:cxnSpLocks/>
          </p:cNvCxnSpPr>
          <p:nvPr/>
        </p:nvCxnSpPr>
        <p:spPr>
          <a:xfrm>
            <a:off x="2760146" y="-805220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E1406F-EBF0-4E64-C933-150EE3B0970A}"/>
              </a:ext>
            </a:extLst>
          </p:cNvPr>
          <p:cNvGrpSpPr/>
          <p:nvPr/>
        </p:nvGrpSpPr>
        <p:grpSpPr>
          <a:xfrm>
            <a:off x="-4305020" y="2850933"/>
            <a:ext cx="4014976" cy="511677"/>
            <a:chOff x="2552700" y="2658365"/>
            <a:chExt cx="5816248" cy="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9B29C1D-E65B-3C69-A454-5446849703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B04DBB-2F65-D2AD-FB8A-E1CADEBD5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87C584-75FA-C0EC-494E-407DBA417077}"/>
              </a:ext>
            </a:extLst>
          </p:cNvPr>
          <p:cNvCxnSpPr>
            <a:cxnSpLocks/>
          </p:cNvCxnSpPr>
          <p:nvPr/>
        </p:nvCxnSpPr>
        <p:spPr>
          <a:xfrm>
            <a:off x="1231812" y="-847132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81487A-97AB-92C0-B5DD-4DB844DEAA8C}"/>
              </a:ext>
            </a:extLst>
          </p:cNvPr>
          <p:cNvCxnSpPr>
            <a:cxnSpLocks/>
          </p:cNvCxnSpPr>
          <p:nvPr/>
        </p:nvCxnSpPr>
        <p:spPr>
          <a:xfrm>
            <a:off x="2615186" y="7579375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90CE61-EA07-627F-7FF3-3008EA5F3119}"/>
              </a:ext>
            </a:extLst>
          </p:cNvPr>
          <p:cNvCxnSpPr>
            <a:cxnSpLocks/>
          </p:cNvCxnSpPr>
          <p:nvPr/>
        </p:nvCxnSpPr>
        <p:spPr>
          <a:xfrm>
            <a:off x="4924945" y="-981848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4C96B5C-F839-ECAA-5C5B-9F501C63C460}"/>
              </a:ext>
            </a:extLst>
          </p:cNvPr>
          <p:cNvSpPr txBox="1"/>
          <p:nvPr/>
        </p:nvSpPr>
        <p:spPr>
          <a:xfrm>
            <a:off x="-1797795" y="3652382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Logistic Regression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8B4C0D-B92F-F258-46F5-C264EFED98D7}"/>
              </a:ext>
            </a:extLst>
          </p:cNvPr>
          <p:cNvSpPr txBox="1"/>
          <p:nvPr/>
        </p:nvSpPr>
        <p:spPr>
          <a:xfrm>
            <a:off x="1931645" y="7401290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Polynomial Regression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D913DA-C716-925F-DC7E-485D326FB781}"/>
              </a:ext>
            </a:extLst>
          </p:cNvPr>
          <p:cNvSpPr txBox="1"/>
          <p:nvPr/>
        </p:nvSpPr>
        <p:spPr>
          <a:xfrm>
            <a:off x="3779241" y="7382552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Regression</a:t>
            </a:r>
          </a:p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Tress</a:t>
            </a:r>
            <a:endParaRPr lang="en-US" sz="3600" dirty="0">
              <a:solidFill>
                <a:srgbClr val="D3D3D3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39AD3F7-4A45-DCA4-A825-FFB8B4B80E82}"/>
              </a:ext>
            </a:extLst>
          </p:cNvPr>
          <p:cNvCxnSpPr>
            <a:cxnSpLocks/>
          </p:cNvCxnSpPr>
          <p:nvPr/>
        </p:nvCxnSpPr>
        <p:spPr>
          <a:xfrm>
            <a:off x="8839018" y="-1099453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76AC73-4231-408C-8CBD-8B50E402055F}"/>
              </a:ext>
            </a:extLst>
          </p:cNvPr>
          <p:cNvGrpSpPr/>
          <p:nvPr/>
        </p:nvGrpSpPr>
        <p:grpSpPr>
          <a:xfrm>
            <a:off x="12564126" y="2908438"/>
            <a:ext cx="5177314" cy="511677"/>
            <a:chOff x="2552700" y="2658365"/>
            <a:chExt cx="5816248" cy="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EB95D7B-36A3-2A0D-208E-7DB80F909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A9976E1-064C-0079-903D-254B8C48D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291423B-F2CD-E239-CA09-55C06D572625}"/>
              </a:ext>
            </a:extLst>
          </p:cNvPr>
          <p:cNvCxnSpPr>
            <a:cxnSpLocks/>
          </p:cNvCxnSpPr>
          <p:nvPr/>
        </p:nvCxnSpPr>
        <p:spPr>
          <a:xfrm>
            <a:off x="5924620" y="7380109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8FBFD32-43A7-5B14-7B9A-AA1FEF700AE8}"/>
              </a:ext>
            </a:extLst>
          </p:cNvPr>
          <p:cNvCxnSpPr>
            <a:cxnSpLocks/>
          </p:cNvCxnSpPr>
          <p:nvPr/>
        </p:nvCxnSpPr>
        <p:spPr>
          <a:xfrm>
            <a:off x="7987073" y="-1140272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7892735-E039-ED57-B809-5C25C341E4F2}"/>
              </a:ext>
            </a:extLst>
          </p:cNvPr>
          <p:cNvCxnSpPr>
            <a:cxnSpLocks/>
          </p:cNvCxnSpPr>
          <p:nvPr/>
        </p:nvCxnSpPr>
        <p:spPr>
          <a:xfrm>
            <a:off x="11398516" y="-1099453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106A06A-F484-1D17-11E4-49CAE92B3A93}"/>
              </a:ext>
            </a:extLst>
          </p:cNvPr>
          <p:cNvSpPr txBox="1"/>
          <p:nvPr/>
        </p:nvSpPr>
        <p:spPr>
          <a:xfrm>
            <a:off x="5731755" y="-836351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Random Forest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88B5ED-CD98-69FA-4332-B6550661DCC3}"/>
              </a:ext>
            </a:extLst>
          </p:cNvPr>
          <p:cNvSpPr txBox="1"/>
          <p:nvPr/>
        </p:nvSpPr>
        <p:spPr>
          <a:xfrm>
            <a:off x="6997972" y="-1089973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Decision Tree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057C75-44DE-0180-8DE4-AE7EFC5BB56C}"/>
              </a:ext>
            </a:extLst>
          </p:cNvPr>
          <p:cNvSpPr txBox="1"/>
          <p:nvPr/>
        </p:nvSpPr>
        <p:spPr>
          <a:xfrm>
            <a:off x="13169931" y="3886201"/>
            <a:ext cx="15783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Support Vector Machines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13BC14-26FD-AC08-5853-C1B0B6119AC6}"/>
              </a:ext>
            </a:extLst>
          </p:cNvPr>
          <p:cNvCxnSpPr>
            <a:cxnSpLocks/>
          </p:cNvCxnSpPr>
          <p:nvPr/>
        </p:nvCxnSpPr>
        <p:spPr>
          <a:xfrm>
            <a:off x="9250366" y="7869252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146BC5E-3C04-FAAA-6BD2-7F445726B82F}"/>
              </a:ext>
            </a:extLst>
          </p:cNvPr>
          <p:cNvSpPr txBox="1"/>
          <p:nvPr/>
        </p:nvSpPr>
        <p:spPr>
          <a:xfrm>
            <a:off x="8848323" y="7428444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Logistic</a:t>
            </a:r>
          </a:p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16499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1579735" y="479066"/>
            <a:ext cx="9606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Unsupervised Learning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660424" y="1454811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1553585" y="1877150"/>
            <a:ext cx="2872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Regression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7138245" y="1840485"/>
            <a:ext cx="347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Classification</a:t>
            </a:r>
            <a:endParaRPr lang="en-US" sz="3600" dirty="0">
              <a:solidFill>
                <a:srgbClr val="D3D3D3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0E2C44-EA73-4AB7-6C7A-9A40D6857315}"/>
              </a:ext>
            </a:extLst>
          </p:cNvPr>
          <p:cNvCxnSpPr>
            <a:cxnSpLocks/>
          </p:cNvCxnSpPr>
          <p:nvPr/>
        </p:nvCxnSpPr>
        <p:spPr>
          <a:xfrm>
            <a:off x="2731300" y="2501445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B08870A-BE7F-AF1C-3BCF-A21906BBC313}"/>
              </a:ext>
            </a:extLst>
          </p:cNvPr>
          <p:cNvGrpSpPr/>
          <p:nvPr/>
        </p:nvGrpSpPr>
        <p:grpSpPr>
          <a:xfrm>
            <a:off x="723812" y="3120936"/>
            <a:ext cx="4014976" cy="511677"/>
            <a:chOff x="2552700" y="2658365"/>
            <a:chExt cx="5816248" cy="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69EC9A8-0EEA-7AA3-AD9C-7AD35809CE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AC9195-F4CD-7E46-71A0-7D4901AAC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D694A1-D09D-FF6C-EDD5-93C04417CE73}"/>
              </a:ext>
            </a:extLst>
          </p:cNvPr>
          <p:cNvCxnSpPr>
            <a:cxnSpLocks/>
          </p:cNvCxnSpPr>
          <p:nvPr/>
        </p:nvCxnSpPr>
        <p:spPr>
          <a:xfrm>
            <a:off x="738326" y="3109299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0F6B25D-FEE5-29C5-5D3F-1458F6B55026}"/>
              </a:ext>
            </a:extLst>
          </p:cNvPr>
          <p:cNvCxnSpPr>
            <a:cxnSpLocks/>
          </p:cNvCxnSpPr>
          <p:nvPr/>
        </p:nvCxnSpPr>
        <p:spPr>
          <a:xfrm>
            <a:off x="2731300" y="3076643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13AD1A-0F86-D54F-A358-A229FFBC9C3F}"/>
              </a:ext>
            </a:extLst>
          </p:cNvPr>
          <p:cNvCxnSpPr>
            <a:cxnSpLocks/>
          </p:cNvCxnSpPr>
          <p:nvPr/>
        </p:nvCxnSpPr>
        <p:spPr>
          <a:xfrm>
            <a:off x="4738788" y="3121151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B9B81D2-37AA-FA9F-B5B1-8A5915920BE7}"/>
              </a:ext>
            </a:extLst>
          </p:cNvPr>
          <p:cNvSpPr txBox="1"/>
          <p:nvPr/>
        </p:nvSpPr>
        <p:spPr>
          <a:xfrm>
            <a:off x="204821" y="3722614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Logistic Regression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8F9094-DE7A-BC8F-8453-DF300142E794}"/>
              </a:ext>
            </a:extLst>
          </p:cNvPr>
          <p:cNvSpPr txBox="1"/>
          <p:nvPr/>
        </p:nvSpPr>
        <p:spPr>
          <a:xfrm>
            <a:off x="1956616" y="3660106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Polynomial Regression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4A9DE0-9738-5DFA-4E36-BF59ED458DD2}"/>
              </a:ext>
            </a:extLst>
          </p:cNvPr>
          <p:cNvSpPr txBox="1"/>
          <p:nvPr/>
        </p:nvSpPr>
        <p:spPr>
          <a:xfrm>
            <a:off x="3908960" y="3639259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Regression</a:t>
            </a:r>
          </a:p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Tress</a:t>
            </a:r>
            <a:endParaRPr lang="en-US" sz="3600" dirty="0">
              <a:solidFill>
                <a:srgbClr val="D3D3D3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599B13-0720-AF84-155D-F4A155ECFBE1}"/>
              </a:ext>
            </a:extLst>
          </p:cNvPr>
          <p:cNvCxnSpPr>
            <a:cxnSpLocks/>
          </p:cNvCxnSpPr>
          <p:nvPr/>
        </p:nvCxnSpPr>
        <p:spPr>
          <a:xfrm>
            <a:off x="8693876" y="2416613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462011-824D-4549-1E22-C9742E7D3B90}"/>
              </a:ext>
            </a:extLst>
          </p:cNvPr>
          <p:cNvGrpSpPr/>
          <p:nvPr/>
        </p:nvGrpSpPr>
        <p:grpSpPr>
          <a:xfrm>
            <a:off x="6159278" y="3011026"/>
            <a:ext cx="5177314" cy="511677"/>
            <a:chOff x="2552700" y="2658365"/>
            <a:chExt cx="5816248" cy="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CC74EC5-8121-FEBA-2ABB-F71967050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2527B6-142B-69D5-5251-EACD43AF5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D3D32E-8B27-758F-6F3D-6881880ABBBC}"/>
              </a:ext>
            </a:extLst>
          </p:cNvPr>
          <p:cNvCxnSpPr>
            <a:cxnSpLocks/>
          </p:cNvCxnSpPr>
          <p:nvPr/>
        </p:nvCxnSpPr>
        <p:spPr>
          <a:xfrm>
            <a:off x="6168188" y="3021067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AF08D7-08BA-6BF2-60B5-DD52F62B2A00}"/>
              </a:ext>
            </a:extLst>
          </p:cNvPr>
          <p:cNvCxnSpPr>
            <a:cxnSpLocks/>
          </p:cNvCxnSpPr>
          <p:nvPr/>
        </p:nvCxnSpPr>
        <p:spPr>
          <a:xfrm>
            <a:off x="7902362" y="2996368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206338-F5E3-6077-7CDC-5FE77F5634D6}"/>
              </a:ext>
            </a:extLst>
          </p:cNvPr>
          <p:cNvCxnSpPr>
            <a:cxnSpLocks/>
          </p:cNvCxnSpPr>
          <p:nvPr/>
        </p:nvCxnSpPr>
        <p:spPr>
          <a:xfrm>
            <a:off x="11336592" y="3026363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A006A72-1D66-0E4C-3D85-00599954E905}"/>
              </a:ext>
            </a:extLst>
          </p:cNvPr>
          <p:cNvSpPr txBox="1"/>
          <p:nvPr/>
        </p:nvSpPr>
        <p:spPr>
          <a:xfrm>
            <a:off x="5718208" y="3632899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Random Forest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83E2DE-3065-8BFA-3153-657F41291EEA}"/>
              </a:ext>
            </a:extLst>
          </p:cNvPr>
          <p:cNvSpPr txBox="1"/>
          <p:nvPr/>
        </p:nvSpPr>
        <p:spPr>
          <a:xfrm>
            <a:off x="7399146" y="3639144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Decision Tree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A26A0C3-D7AF-9C13-8854-EC6BB831E16B}"/>
              </a:ext>
            </a:extLst>
          </p:cNvPr>
          <p:cNvSpPr txBox="1"/>
          <p:nvPr/>
        </p:nvSpPr>
        <p:spPr>
          <a:xfrm>
            <a:off x="10802893" y="3656283"/>
            <a:ext cx="15783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Support Vector Machines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C1F411B-C49E-44D4-CA77-51D16CDAFB13}"/>
              </a:ext>
            </a:extLst>
          </p:cNvPr>
          <p:cNvCxnSpPr>
            <a:cxnSpLocks/>
          </p:cNvCxnSpPr>
          <p:nvPr/>
        </p:nvCxnSpPr>
        <p:spPr>
          <a:xfrm>
            <a:off x="9657244" y="3012484"/>
            <a:ext cx="0" cy="579755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A07B083-596C-929C-8EF2-CA36B9F7F7B7}"/>
              </a:ext>
            </a:extLst>
          </p:cNvPr>
          <p:cNvSpPr txBox="1"/>
          <p:nvPr/>
        </p:nvSpPr>
        <p:spPr>
          <a:xfrm>
            <a:off x="9079100" y="3639548"/>
            <a:ext cx="1578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Logistic</a:t>
            </a:r>
          </a:p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72579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3015510" y="287554"/>
            <a:ext cx="65013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Supervised Learning</a:t>
            </a:r>
            <a:endParaRPr lang="en-US" sz="4500" dirty="0">
              <a:solidFill>
                <a:srgbClr val="EE242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257" y="2473044"/>
            <a:ext cx="2956538" cy="31365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8ACE03-6ACD-CA79-C70D-8FAD74BBD300}"/>
              </a:ext>
            </a:extLst>
          </p:cNvPr>
          <p:cNvSpPr txBox="1"/>
          <p:nvPr/>
        </p:nvSpPr>
        <p:spPr>
          <a:xfrm>
            <a:off x="4996737" y="999339"/>
            <a:ext cx="2198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Working</a:t>
            </a:r>
            <a:endParaRPr lang="en-US" sz="3600" dirty="0">
              <a:solidFill>
                <a:srgbClr val="D3D3D3"/>
              </a:solidFill>
            </a:endParaRPr>
          </a:p>
        </p:txBody>
      </p:sp>
      <p:pic>
        <p:nvPicPr>
          <p:cNvPr id="24" name="Picture 23" descr="Beautiful sunflowers">
            <a:extLst>
              <a:ext uri="{FF2B5EF4-FFF2-40B4-BE49-F238E27FC236}">
                <a16:creationId xmlns:a16="http://schemas.microsoft.com/office/drawing/2014/main" id="{C2D410FF-A529-1CD4-C098-F40D77EAB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05" y="2371521"/>
            <a:ext cx="1038533" cy="693252"/>
          </a:xfrm>
          <a:prstGeom prst="rect">
            <a:avLst/>
          </a:prstGeom>
        </p:spPr>
      </p:pic>
      <p:pic>
        <p:nvPicPr>
          <p:cNvPr id="30" name="Picture 29" descr="Sunflower">
            <a:extLst>
              <a:ext uri="{FF2B5EF4-FFF2-40B4-BE49-F238E27FC236}">
                <a16:creationId xmlns:a16="http://schemas.microsoft.com/office/drawing/2014/main" id="{8DFAD58A-A55F-98C6-98BC-085203A519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33" y="3110589"/>
            <a:ext cx="459262" cy="459262"/>
          </a:xfrm>
          <a:prstGeom prst="rect">
            <a:avLst/>
          </a:prstGeom>
        </p:spPr>
      </p:pic>
      <p:pic>
        <p:nvPicPr>
          <p:cNvPr id="32" name="Picture 31" descr="Bouquet of roses in glass pot">
            <a:extLst>
              <a:ext uri="{FF2B5EF4-FFF2-40B4-BE49-F238E27FC236}">
                <a16:creationId xmlns:a16="http://schemas.microsoft.com/office/drawing/2014/main" id="{A92FD023-8643-1B03-5B00-DD25179A94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7" y="4746106"/>
            <a:ext cx="863440" cy="863440"/>
          </a:xfrm>
          <a:prstGeom prst="rect">
            <a:avLst/>
          </a:prstGeom>
        </p:spPr>
      </p:pic>
      <p:pic>
        <p:nvPicPr>
          <p:cNvPr id="34" name="Picture 33" descr="Dewy red roses">
            <a:extLst>
              <a:ext uri="{FF2B5EF4-FFF2-40B4-BE49-F238E27FC236}">
                <a16:creationId xmlns:a16="http://schemas.microsoft.com/office/drawing/2014/main" id="{C3AC8DD3-7811-DDC5-5CDD-FA854A61BD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52" y="4064834"/>
            <a:ext cx="1043290" cy="695255"/>
          </a:xfrm>
          <a:prstGeom prst="rect">
            <a:avLst/>
          </a:prstGeom>
        </p:spPr>
      </p:pic>
      <p:pic>
        <p:nvPicPr>
          <p:cNvPr id="36" name="Picture 35" descr="A red and gold mask&#10;&#10;Description automatically generated">
            <a:extLst>
              <a:ext uri="{FF2B5EF4-FFF2-40B4-BE49-F238E27FC236}">
                <a16:creationId xmlns:a16="http://schemas.microsoft.com/office/drawing/2014/main" id="{74FA42F3-E37F-D053-D989-242C367C6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98" y="2874181"/>
            <a:ext cx="1286918" cy="1286918"/>
          </a:xfrm>
          <a:prstGeom prst="rect">
            <a:avLst/>
          </a:prstGeom>
        </p:spPr>
      </p:pic>
      <p:pic>
        <p:nvPicPr>
          <p:cNvPr id="38" name="Graphic 37" descr="Head with gears with solid fill">
            <a:extLst>
              <a:ext uri="{FF2B5EF4-FFF2-40B4-BE49-F238E27FC236}">
                <a16:creationId xmlns:a16="http://schemas.microsoft.com/office/drawing/2014/main" id="{086A8DEF-59C2-DE5E-4B42-B19B7BCA71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5336" y="2624180"/>
            <a:ext cx="1551961" cy="1551961"/>
          </a:xfrm>
          <a:prstGeom prst="rect">
            <a:avLst/>
          </a:prstGeom>
        </p:spPr>
      </p:pic>
      <p:pic>
        <p:nvPicPr>
          <p:cNvPr id="39" name="Picture 38" descr="Beautiful sunflowers">
            <a:extLst>
              <a:ext uri="{FF2B5EF4-FFF2-40B4-BE49-F238E27FC236}">
                <a16:creationId xmlns:a16="http://schemas.microsoft.com/office/drawing/2014/main" id="{86F48C00-E0BE-3BED-2910-B532519A71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78" y="2652445"/>
            <a:ext cx="1038533" cy="693252"/>
          </a:xfrm>
          <a:prstGeom prst="rect">
            <a:avLst/>
          </a:prstGeom>
        </p:spPr>
      </p:pic>
      <p:pic>
        <p:nvPicPr>
          <p:cNvPr id="40" name="Picture 39" descr="Sunflower">
            <a:extLst>
              <a:ext uri="{FF2B5EF4-FFF2-40B4-BE49-F238E27FC236}">
                <a16:creationId xmlns:a16="http://schemas.microsoft.com/office/drawing/2014/main" id="{3F249951-D66F-1C5E-89B7-53AC3152C7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513" y="2742876"/>
            <a:ext cx="459262" cy="459262"/>
          </a:xfrm>
          <a:prstGeom prst="rect">
            <a:avLst/>
          </a:prstGeom>
        </p:spPr>
      </p:pic>
      <p:pic>
        <p:nvPicPr>
          <p:cNvPr id="41" name="Picture 40" descr="Bouquet of roses in glass pot">
            <a:extLst>
              <a:ext uri="{FF2B5EF4-FFF2-40B4-BE49-F238E27FC236}">
                <a16:creationId xmlns:a16="http://schemas.microsoft.com/office/drawing/2014/main" id="{3CFF389F-1AA6-1188-151F-1AC7063A85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1" y="3845549"/>
            <a:ext cx="863440" cy="863440"/>
          </a:xfrm>
          <a:prstGeom prst="rect">
            <a:avLst/>
          </a:prstGeom>
        </p:spPr>
      </p:pic>
      <p:pic>
        <p:nvPicPr>
          <p:cNvPr id="42" name="Picture 41" descr="Dewy red roses">
            <a:extLst>
              <a:ext uri="{FF2B5EF4-FFF2-40B4-BE49-F238E27FC236}">
                <a16:creationId xmlns:a16="http://schemas.microsoft.com/office/drawing/2014/main" id="{2EAEB800-4D6A-EC2F-3E66-A947FA9802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68" y="3972318"/>
            <a:ext cx="1043290" cy="69525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E99B438-23CD-C526-8D2B-9DA83BD6E97D}"/>
              </a:ext>
            </a:extLst>
          </p:cNvPr>
          <p:cNvSpPr/>
          <p:nvPr/>
        </p:nvSpPr>
        <p:spPr>
          <a:xfrm>
            <a:off x="635409" y="2071825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3BB40FF-4FED-9C7F-F2A6-DED2F6C6680B}"/>
              </a:ext>
            </a:extLst>
          </p:cNvPr>
          <p:cNvSpPr/>
          <p:nvPr/>
        </p:nvSpPr>
        <p:spPr>
          <a:xfrm>
            <a:off x="8929929" y="1777740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4A0298-1B93-C503-DD22-AC94E8C9CE7C}"/>
              </a:ext>
            </a:extLst>
          </p:cNvPr>
          <p:cNvSpPr/>
          <p:nvPr/>
        </p:nvSpPr>
        <p:spPr>
          <a:xfrm>
            <a:off x="9111128" y="3723294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7B243B-DC3F-9726-2A3D-72E7765BF383}"/>
              </a:ext>
            </a:extLst>
          </p:cNvPr>
          <p:cNvSpPr/>
          <p:nvPr/>
        </p:nvSpPr>
        <p:spPr>
          <a:xfrm>
            <a:off x="9097779" y="2489636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67DA5A9-23DA-42A2-F318-53A99A5620A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416" t="40445" r="74557" b="45608"/>
          <a:stretch/>
        </p:blipFill>
        <p:spPr>
          <a:xfrm>
            <a:off x="2761203" y="3160863"/>
            <a:ext cx="1150380" cy="6846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DF76B3-EACD-CE4A-91A3-45891B779ED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416" t="40445" r="74557" b="45608"/>
          <a:stretch/>
        </p:blipFill>
        <p:spPr>
          <a:xfrm>
            <a:off x="5124647" y="3120334"/>
            <a:ext cx="1150380" cy="6846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EB042B-93AC-D4DD-522E-7207708FC24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416" t="40445" r="74557" b="45608"/>
          <a:stretch/>
        </p:blipFill>
        <p:spPr>
          <a:xfrm>
            <a:off x="7710415" y="3120249"/>
            <a:ext cx="1150380" cy="6846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0C76781-3846-E28E-E265-69938431D04F}"/>
              </a:ext>
            </a:extLst>
          </p:cNvPr>
          <p:cNvSpPr txBox="1"/>
          <p:nvPr/>
        </p:nvSpPr>
        <p:spPr>
          <a:xfrm>
            <a:off x="1104590" y="1578075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E457F0-CC26-AFEB-6255-4230CC258B13}"/>
              </a:ext>
            </a:extLst>
          </p:cNvPr>
          <p:cNvSpPr txBox="1"/>
          <p:nvPr/>
        </p:nvSpPr>
        <p:spPr>
          <a:xfrm>
            <a:off x="9653340" y="1286027"/>
            <a:ext cx="1525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Output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7DB60-C19A-E4CC-A8F3-0287A51CC712}"/>
              </a:ext>
            </a:extLst>
          </p:cNvPr>
          <p:cNvSpPr txBox="1"/>
          <p:nvPr/>
        </p:nvSpPr>
        <p:spPr>
          <a:xfrm>
            <a:off x="3835657" y="422256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A8F38F-1DF2-0DE5-B036-E04D5CF35B3A}"/>
              </a:ext>
            </a:extLst>
          </p:cNvPr>
          <p:cNvSpPr txBox="1"/>
          <p:nvPr/>
        </p:nvSpPr>
        <p:spPr>
          <a:xfrm>
            <a:off x="5997767" y="4163907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5ADB77-3A3C-895F-CA41-82DFE00392A7}"/>
              </a:ext>
            </a:extLst>
          </p:cNvPr>
          <p:cNvSpPr txBox="1"/>
          <p:nvPr/>
        </p:nvSpPr>
        <p:spPr>
          <a:xfrm>
            <a:off x="15881412" y="2049485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It is used for more complex types.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82B0DB-1440-D640-CE1E-C8CD7B5E55AD}"/>
              </a:ext>
            </a:extLst>
          </p:cNvPr>
          <p:cNvSpPr txBox="1"/>
          <p:nvPr/>
        </p:nvSpPr>
        <p:spPr>
          <a:xfrm>
            <a:off x="15890638" y="3040799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Helpful for finding patterns in data.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7A9A15-CF37-67F3-D83E-2355056EFA02}"/>
              </a:ext>
            </a:extLst>
          </p:cNvPr>
          <p:cNvSpPr txBox="1"/>
          <p:nvPr/>
        </p:nvSpPr>
        <p:spPr>
          <a:xfrm>
            <a:off x="15881412" y="4064834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Saves lot of manual work and expenses.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D1B5B3-6A4B-3B62-06A7-3F282C9C4FEE}"/>
              </a:ext>
            </a:extLst>
          </p:cNvPr>
          <p:cNvSpPr/>
          <p:nvPr/>
        </p:nvSpPr>
        <p:spPr>
          <a:xfrm>
            <a:off x="787809" y="2195198"/>
            <a:ext cx="1622992" cy="1621324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75A684-6B35-C95C-C89A-BAA84CD00240}"/>
              </a:ext>
            </a:extLst>
          </p:cNvPr>
          <p:cNvSpPr/>
          <p:nvPr/>
        </p:nvSpPr>
        <p:spPr>
          <a:xfrm>
            <a:off x="753878" y="3944979"/>
            <a:ext cx="1622992" cy="1621324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6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F8D486B-F803-333E-77DC-F1DE45D22926}"/>
              </a:ext>
            </a:extLst>
          </p:cNvPr>
          <p:cNvGrpSpPr/>
          <p:nvPr/>
        </p:nvGrpSpPr>
        <p:grpSpPr>
          <a:xfrm>
            <a:off x="6806" y="-6803"/>
            <a:ext cx="8463638" cy="6871605"/>
            <a:chOff x="-142872" y="61232"/>
            <a:chExt cx="8245925" cy="680357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5154248-654F-395C-C57E-A679CBD1F1CE}"/>
                </a:ext>
              </a:extLst>
            </p:cNvPr>
            <p:cNvSpPr/>
            <p:nvPr/>
          </p:nvSpPr>
          <p:spPr>
            <a:xfrm rot="5400000">
              <a:off x="435430" y="-490417"/>
              <a:ext cx="6721929" cy="7878533"/>
            </a:xfrm>
            <a:prstGeom prst="rtTriangle">
              <a:avLst/>
            </a:prstGeom>
            <a:solidFill>
              <a:srgbClr val="EE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5E553220-96CE-E51F-4BD5-1999F2680727}"/>
                </a:ext>
              </a:extLst>
            </p:cNvPr>
            <p:cNvSpPr/>
            <p:nvPr/>
          </p:nvSpPr>
          <p:spPr>
            <a:xfrm>
              <a:off x="-129267" y="61232"/>
              <a:ext cx="8232320" cy="6803570"/>
            </a:xfrm>
            <a:prstGeom prst="rtTriangle">
              <a:avLst/>
            </a:prstGeom>
            <a:solidFill>
              <a:srgbClr val="EE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177E33-CE53-571C-2A32-DB4F04B7E607}"/>
              </a:ext>
            </a:extLst>
          </p:cNvPr>
          <p:cNvSpPr txBox="1"/>
          <p:nvPr/>
        </p:nvSpPr>
        <p:spPr>
          <a:xfrm>
            <a:off x="2292899" y="1171675"/>
            <a:ext cx="7219949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Machine L</a:t>
            </a:r>
            <a:r>
              <a:rPr lang="en-US" sz="6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4773432" y="906985"/>
            <a:ext cx="42182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D2D2D"/>
                </a:solidFill>
              </a:rPr>
              <a:t>Marvel </a:t>
            </a:r>
            <a:r>
              <a:rPr lang="en-US" sz="2000" dirty="0">
                <a:solidFill>
                  <a:srgbClr val="2D2D2D"/>
                </a:solidFill>
              </a:rPr>
              <a:t>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8892837" y="315247"/>
            <a:ext cx="3450770" cy="13642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pic>
        <p:nvPicPr>
          <p:cNvPr id="2" name="Picture 1" descr="A person in a garment&#10;&#10;Description automatically generated">
            <a:extLst>
              <a:ext uri="{FF2B5EF4-FFF2-40B4-BE49-F238E27FC236}">
                <a16:creationId xmlns:a16="http://schemas.microsoft.com/office/drawing/2014/main" id="{AA716EB1-CA4A-90D6-E017-A2EC98D4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" y="-190499"/>
            <a:ext cx="2468403" cy="1390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72932D-C551-EA6D-77B6-6D23B9904B00}"/>
              </a:ext>
            </a:extLst>
          </p:cNvPr>
          <p:cNvSpPr/>
          <p:nvPr/>
        </p:nvSpPr>
        <p:spPr>
          <a:xfrm>
            <a:off x="-1" y="6994072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07363-B1B5-7427-9642-C08ADC1BF420}"/>
              </a:ext>
            </a:extLst>
          </p:cNvPr>
          <p:cNvSpPr txBox="1"/>
          <p:nvPr/>
        </p:nvSpPr>
        <p:spPr>
          <a:xfrm>
            <a:off x="7535424" y="3190265"/>
            <a:ext cx="4635806" cy="240065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Recap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Features &amp; Labels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Types of ML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Types of types of ML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&amp; Testing Data</a:t>
            </a:r>
          </a:p>
          <a:p>
            <a:r>
              <a:rPr lang="en-US" sz="2500" dirty="0">
                <a:solidFill>
                  <a:srgbClr val="D3D3D3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Overfit &amp; Underfit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C290F-1F9D-0F98-6691-6E53FBCC281C}"/>
              </a:ext>
            </a:extLst>
          </p:cNvPr>
          <p:cNvSpPr txBox="1"/>
          <p:nvPr/>
        </p:nvSpPr>
        <p:spPr>
          <a:xfrm>
            <a:off x="7206941" y="2220883"/>
            <a:ext cx="2773675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81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4126098" y="-935420"/>
            <a:ext cx="386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ML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3219544" y="377581"/>
            <a:ext cx="65013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Supervised Learning</a:t>
            </a:r>
            <a:endParaRPr lang="en-US" sz="45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8ACE03-6ACD-CA79-C70D-8FAD74BBD300}"/>
              </a:ext>
            </a:extLst>
          </p:cNvPr>
          <p:cNvSpPr txBox="1"/>
          <p:nvPr/>
        </p:nvSpPr>
        <p:spPr>
          <a:xfrm>
            <a:off x="4891014" y="1034434"/>
            <a:ext cx="3023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Advantages</a:t>
            </a:r>
            <a:endParaRPr lang="en-US" sz="3600" dirty="0">
              <a:solidFill>
                <a:srgbClr val="D3D3D3"/>
              </a:solidFill>
            </a:endParaRPr>
          </a:p>
        </p:txBody>
      </p:sp>
      <p:pic>
        <p:nvPicPr>
          <p:cNvPr id="24" name="Picture 23" descr="Beautiful sunflowers">
            <a:extLst>
              <a:ext uri="{FF2B5EF4-FFF2-40B4-BE49-F238E27FC236}">
                <a16:creationId xmlns:a16="http://schemas.microsoft.com/office/drawing/2014/main" id="{C2D410FF-A529-1CD4-C098-F40D77EAB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08" y="8804893"/>
            <a:ext cx="1038533" cy="693252"/>
          </a:xfrm>
          <a:prstGeom prst="rect">
            <a:avLst/>
          </a:prstGeom>
        </p:spPr>
      </p:pic>
      <p:pic>
        <p:nvPicPr>
          <p:cNvPr id="30" name="Picture 29" descr="Sunflower">
            <a:extLst>
              <a:ext uri="{FF2B5EF4-FFF2-40B4-BE49-F238E27FC236}">
                <a16:creationId xmlns:a16="http://schemas.microsoft.com/office/drawing/2014/main" id="{8DFAD58A-A55F-98C6-98BC-085203A5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43" y="11361081"/>
            <a:ext cx="459262" cy="459262"/>
          </a:xfrm>
          <a:prstGeom prst="rect">
            <a:avLst/>
          </a:prstGeom>
        </p:spPr>
      </p:pic>
      <p:pic>
        <p:nvPicPr>
          <p:cNvPr id="32" name="Picture 31" descr="Bouquet of roses in glass pot">
            <a:extLst>
              <a:ext uri="{FF2B5EF4-FFF2-40B4-BE49-F238E27FC236}">
                <a16:creationId xmlns:a16="http://schemas.microsoft.com/office/drawing/2014/main" id="{A92FD023-8643-1B03-5B00-DD25179A94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54" y="9529865"/>
            <a:ext cx="863440" cy="863440"/>
          </a:xfrm>
          <a:prstGeom prst="rect">
            <a:avLst/>
          </a:prstGeom>
        </p:spPr>
      </p:pic>
      <p:pic>
        <p:nvPicPr>
          <p:cNvPr id="34" name="Picture 33" descr="Dewy red roses">
            <a:extLst>
              <a:ext uri="{FF2B5EF4-FFF2-40B4-BE49-F238E27FC236}">
                <a16:creationId xmlns:a16="http://schemas.microsoft.com/office/drawing/2014/main" id="{C3AC8DD3-7811-DDC5-5CDD-FA854A61B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94" y="10502163"/>
            <a:ext cx="1043290" cy="695255"/>
          </a:xfrm>
          <a:prstGeom prst="rect">
            <a:avLst/>
          </a:prstGeom>
        </p:spPr>
      </p:pic>
      <p:pic>
        <p:nvPicPr>
          <p:cNvPr id="36" name="Picture 35" descr="A red and gold mask&#10;&#10;Description automatically generated">
            <a:extLst>
              <a:ext uri="{FF2B5EF4-FFF2-40B4-BE49-F238E27FC236}">
                <a16:creationId xmlns:a16="http://schemas.microsoft.com/office/drawing/2014/main" id="{74FA42F3-E37F-D053-D989-242C367C6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89" y="9251992"/>
            <a:ext cx="1286918" cy="1286918"/>
          </a:xfrm>
          <a:prstGeom prst="rect">
            <a:avLst/>
          </a:prstGeom>
        </p:spPr>
      </p:pic>
      <p:pic>
        <p:nvPicPr>
          <p:cNvPr id="38" name="Graphic 37" descr="Head with gears with solid fill">
            <a:extLst>
              <a:ext uri="{FF2B5EF4-FFF2-40B4-BE49-F238E27FC236}">
                <a16:creationId xmlns:a16="http://schemas.microsoft.com/office/drawing/2014/main" id="{086A8DEF-59C2-DE5E-4B42-B19B7BCA7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5027" y="9001991"/>
            <a:ext cx="1551961" cy="1551961"/>
          </a:xfrm>
          <a:prstGeom prst="rect">
            <a:avLst/>
          </a:prstGeom>
        </p:spPr>
      </p:pic>
      <p:pic>
        <p:nvPicPr>
          <p:cNvPr id="39" name="Picture 38" descr="Beautiful sunflowers">
            <a:extLst>
              <a:ext uri="{FF2B5EF4-FFF2-40B4-BE49-F238E27FC236}">
                <a16:creationId xmlns:a16="http://schemas.microsoft.com/office/drawing/2014/main" id="{86F48C00-E0BE-3BED-2910-B532519A7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69" y="9030256"/>
            <a:ext cx="1038533" cy="693252"/>
          </a:xfrm>
          <a:prstGeom prst="rect">
            <a:avLst/>
          </a:prstGeom>
        </p:spPr>
      </p:pic>
      <p:pic>
        <p:nvPicPr>
          <p:cNvPr id="40" name="Picture 39" descr="Sunflower">
            <a:extLst>
              <a:ext uri="{FF2B5EF4-FFF2-40B4-BE49-F238E27FC236}">
                <a16:creationId xmlns:a16="http://schemas.microsoft.com/office/drawing/2014/main" id="{3F249951-D66F-1C5E-89B7-53AC3152C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04" y="9120687"/>
            <a:ext cx="459262" cy="459262"/>
          </a:xfrm>
          <a:prstGeom prst="rect">
            <a:avLst/>
          </a:prstGeom>
        </p:spPr>
      </p:pic>
      <p:pic>
        <p:nvPicPr>
          <p:cNvPr id="41" name="Picture 40" descr="Bouquet of roses in glass pot">
            <a:extLst>
              <a:ext uri="{FF2B5EF4-FFF2-40B4-BE49-F238E27FC236}">
                <a16:creationId xmlns:a16="http://schemas.microsoft.com/office/drawing/2014/main" id="{3CFF389F-1AA6-1188-151F-1AC7063A85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82" y="10223360"/>
            <a:ext cx="863440" cy="863440"/>
          </a:xfrm>
          <a:prstGeom prst="rect">
            <a:avLst/>
          </a:prstGeom>
        </p:spPr>
      </p:pic>
      <p:pic>
        <p:nvPicPr>
          <p:cNvPr id="42" name="Picture 41" descr="Dewy red roses">
            <a:extLst>
              <a:ext uri="{FF2B5EF4-FFF2-40B4-BE49-F238E27FC236}">
                <a16:creationId xmlns:a16="http://schemas.microsoft.com/office/drawing/2014/main" id="{2EAEB800-4D6A-EC2F-3E66-A947FA9802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59" y="10350129"/>
            <a:ext cx="1043290" cy="69525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E99B438-23CD-C526-8D2B-9DA83BD6E97D}"/>
              </a:ext>
            </a:extLst>
          </p:cNvPr>
          <p:cNvSpPr/>
          <p:nvPr/>
        </p:nvSpPr>
        <p:spPr>
          <a:xfrm>
            <a:off x="825100" y="8449636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3BB40FF-4FED-9C7F-F2A6-DED2F6C6680B}"/>
              </a:ext>
            </a:extLst>
          </p:cNvPr>
          <p:cNvSpPr/>
          <p:nvPr/>
        </p:nvSpPr>
        <p:spPr>
          <a:xfrm>
            <a:off x="9119620" y="8155551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4A0298-1B93-C503-DD22-AC94E8C9CE7C}"/>
              </a:ext>
            </a:extLst>
          </p:cNvPr>
          <p:cNvSpPr/>
          <p:nvPr/>
        </p:nvSpPr>
        <p:spPr>
          <a:xfrm>
            <a:off x="9300819" y="10101105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7B243B-DC3F-9726-2A3D-72E7765BF383}"/>
              </a:ext>
            </a:extLst>
          </p:cNvPr>
          <p:cNvSpPr/>
          <p:nvPr/>
        </p:nvSpPr>
        <p:spPr>
          <a:xfrm>
            <a:off x="9287470" y="8867447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67DA5A9-23DA-42A2-F318-53A99A562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4610193" y="3010888"/>
            <a:ext cx="1150380" cy="6846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DF76B3-EACD-CE4A-91A3-45891B779ED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6973637" y="2970359"/>
            <a:ext cx="1150380" cy="6846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EB042B-93AC-D4DD-522E-7207708FC24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9559405" y="2970274"/>
            <a:ext cx="1150380" cy="6846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0C76781-3846-E28E-E265-69938431D04F}"/>
              </a:ext>
            </a:extLst>
          </p:cNvPr>
          <p:cNvSpPr txBox="1"/>
          <p:nvPr/>
        </p:nvSpPr>
        <p:spPr>
          <a:xfrm>
            <a:off x="1294281" y="7955886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E457F0-CC26-AFEB-6255-4230CC258B13}"/>
              </a:ext>
            </a:extLst>
          </p:cNvPr>
          <p:cNvSpPr txBox="1"/>
          <p:nvPr/>
        </p:nvSpPr>
        <p:spPr>
          <a:xfrm>
            <a:off x="9686193" y="7509855"/>
            <a:ext cx="1525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Output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7DB60-C19A-E4CC-A8F3-0287A51CC712}"/>
              </a:ext>
            </a:extLst>
          </p:cNvPr>
          <p:cNvSpPr txBox="1"/>
          <p:nvPr/>
        </p:nvSpPr>
        <p:spPr>
          <a:xfrm>
            <a:off x="4025348" y="10600373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A8F38F-1DF2-0DE5-B036-E04D5CF35B3A}"/>
              </a:ext>
            </a:extLst>
          </p:cNvPr>
          <p:cNvSpPr txBox="1"/>
          <p:nvPr/>
        </p:nvSpPr>
        <p:spPr>
          <a:xfrm>
            <a:off x="6187458" y="10541718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2" name="Picture 1" descr="A person in a garment holding a bow and arrow&#10;&#10;Description automatically generated">
            <a:extLst>
              <a:ext uri="{FF2B5EF4-FFF2-40B4-BE49-F238E27FC236}">
                <a16:creationId xmlns:a16="http://schemas.microsoft.com/office/drawing/2014/main" id="{41CFC380-BE8C-A100-D9FB-6AA53B372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04" b="97660" l="4023" r="97414">
                        <a14:foregroundMark x1="4310" y1="18511" x2="4310" y2="18511"/>
                        <a14:foregroundMark x1="92241" y1="38936" x2="92241" y2="38936"/>
                        <a14:foregroundMark x1="97701" y1="42766" x2="97701" y2="42766"/>
                        <a14:foregroundMark x1="48276" y1="93191" x2="48276" y2="93191"/>
                        <a14:foregroundMark x1="54598" y1="97660" x2="54598" y2="97660"/>
                        <a14:foregroundMark x1="24138" y1="76596" x2="24138" y2="76596"/>
                        <a14:foregroundMark x1="25287" y1="78511" x2="25287" y2="78511"/>
                        <a14:foregroundMark x1="32471" y1="3404" x2="32471" y2="3404"/>
                        <a14:foregroundMark x1="50983" y1="28723" x2="75575" y2="32128"/>
                        <a14:foregroundMark x1="44837" y1="27872" x2="50983" y2="28723"/>
                        <a14:foregroundMark x1="43306" y1="27660" x2="44837" y2="27872"/>
                        <a14:foregroundMark x1="41768" y1="27447" x2="43306" y2="27660"/>
                        <a14:foregroundMark x1="40230" y1="27234" x2="41768" y2="27447"/>
                        <a14:foregroundMark x1="61494" y1="35957" x2="61494" y2="35957"/>
                        <a14:backgroundMark x1="72414" y1="32553" x2="72414" y2="32553"/>
                        <a14:backgroundMark x1="73851" y1="32766" x2="73851" y2="32766"/>
                        <a14:backgroundMark x1="37356" y1="27447" x2="37356" y2="27447"/>
                        <a14:backgroundMark x1="48563" y1="29362" x2="48563" y2="29362"/>
                        <a14:backgroundMark x1="46264" y1="28723" x2="46264" y2="28723"/>
                        <a14:backgroundMark x1="38506" y1="27660" x2="38506" y2="27660"/>
                        <a14:backgroundMark x1="41667" y1="28298" x2="41667" y2="28298"/>
                        <a14:backgroundMark x1="41667" y1="27872" x2="41667" y2="2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88" y="1164709"/>
            <a:ext cx="2226727" cy="30073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4E7277-66D4-6C48-236A-37AF386E35E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961068" y="1655890"/>
            <a:ext cx="606330" cy="6757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B31CE0-02AC-0E14-64B4-8E4870C7F43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808668" y="1808290"/>
            <a:ext cx="606330" cy="6757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1B1FC2-B414-2739-B3CD-B54027D583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656268" y="1960690"/>
            <a:ext cx="606330" cy="6757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8F45B14-9481-D005-5F6F-39F6CDC3352D}"/>
              </a:ext>
            </a:extLst>
          </p:cNvPr>
          <p:cNvSpPr txBox="1"/>
          <p:nvPr/>
        </p:nvSpPr>
        <p:spPr>
          <a:xfrm>
            <a:off x="2985977" y="2155976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Full control over what machine is learning.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220F9F-8E0A-3D0C-34C3-AF5C064710E4}"/>
              </a:ext>
            </a:extLst>
          </p:cNvPr>
          <p:cNvSpPr txBox="1"/>
          <p:nvPr/>
        </p:nvSpPr>
        <p:spPr>
          <a:xfrm>
            <a:off x="2995203" y="3147290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Easily test &amp; debug model.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6B6F9C-31B2-CF2A-16EA-BFBB5A9801BF}"/>
              </a:ext>
            </a:extLst>
          </p:cNvPr>
          <p:cNvSpPr txBox="1"/>
          <p:nvPr/>
        </p:nvSpPr>
        <p:spPr>
          <a:xfrm>
            <a:off x="2985977" y="4171325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You can determine the number of classes.</a:t>
            </a:r>
            <a:endParaRPr lang="en-US" sz="28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55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27162 0.06505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208 L 0.25912 0.19329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24297 0.31967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4126098" y="-935420"/>
            <a:ext cx="386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ML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2852152" y="348054"/>
            <a:ext cx="65013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</a:t>
            </a:r>
            <a:endParaRPr lang="en-US" sz="45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8ACE03-6ACD-CA79-C70D-8FAD74BBD300}"/>
              </a:ext>
            </a:extLst>
          </p:cNvPr>
          <p:cNvSpPr txBox="1"/>
          <p:nvPr/>
        </p:nvSpPr>
        <p:spPr>
          <a:xfrm>
            <a:off x="4688192" y="1034434"/>
            <a:ext cx="3564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Disadvantages</a:t>
            </a:r>
            <a:endParaRPr lang="en-US" sz="3600" dirty="0">
              <a:solidFill>
                <a:srgbClr val="D3D3D3"/>
              </a:solidFill>
            </a:endParaRPr>
          </a:p>
        </p:txBody>
      </p:sp>
      <p:pic>
        <p:nvPicPr>
          <p:cNvPr id="24" name="Picture 23" descr="Beautiful sunflowers">
            <a:extLst>
              <a:ext uri="{FF2B5EF4-FFF2-40B4-BE49-F238E27FC236}">
                <a16:creationId xmlns:a16="http://schemas.microsoft.com/office/drawing/2014/main" id="{C2D410FF-A529-1CD4-C098-F40D77EAB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08" y="8804893"/>
            <a:ext cx="1038533" cy="693252"/>
          </a:xfrm>
          <a:prstGeom prst="rect">
            <a:avLst/>
          </a:prstGeom>
        </p:spPr>
      </p:pic>
      <p:pic>
        <p:nvPicPr>
          <p:cNvPr id="30" name="Picture 29" descr="Sunflower">
            <a:extLst>
              <a:ext uri="{FF2B5EF4-FFF2-40B4-BE49-F238E27FC236}">
                <a16:creationId xmlns:a16="http://schemas.microsoft.com/office/drawing/2014/main" id="{8DFAD58A-A55F-98C6-98BC-085203A5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43" y="11361081"/>
            <a:ext cx="459262" cy="459262"/>
          </a:xfrm>
          <a:prstGeom prst="rect">
            <a:avLst/>
          </a:prstGeom>
        </p:spPr>
      </p:pic>
      <p:pic>
        <p:nvPicPr>
          <p:cNvPr id="32" name="Picture 31" descr="Bouquet of roses in glass pot">
            <a:extLst>
              <a:ext uri="{FF2B5EF4-FFF2-40B4-BE49-F238E27FC236}">
                <a16:creationId xmlns:a16="http://schemas.microsoft.com/office/drawing/2014/main" id="{A92FD023-8643-1B03-5B00-DD25179A94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54" y="9529865"/>
            <a:ext cx="863440" cy="863440"/>
          </a:xfrm>
          <a:prstGeom prst="rect">
            <a:avLst/>
          </a:prstGeom>
        </p:spPr>
      </p:pic>
      <p:pic>
        <p:nvPicPr>
          <p:cNvPr id="34" name="Picture 33" descr="Dewy red roses">
            <a:extLst>
              <a:ext uri="{FF2B5EF4-FFF2-40B4-BE49-F238E27FC236}">
                <a16:creationId xmlns:a16="http://schemas.microsoft.com/office/drawing/2014/main" id="{C3AC8DD3-7811-DDC5-5CDD-FA854A61B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94" y="10502163"/>
            <a:ext cx="1043290" cy="695255"/>
          </a:xfrm>
          <a:prstGeom prst="rect">
            <a:avLst/>
          </a:prstGeom>
        </p:spPr>
      </p:pic>
      <p:pic>
        <p:nvPicPr>
          <p:cNvPr id="36" name="Picture 35" descr="A red and gold mask&#10;&#10;Description automatically generated">
            <a:extLst>
              <a:ext uri="{FF2B5EF4-FFF2-40B4-BE49-F238E27FC236}">
                <a16:creationId xmlns:a16="http://schemas.microsoft.com/office/drawing/2014/main" id="{74FA42F3-E37F-D053-D989-242C367C6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89" y="9251992"/>
            <a:ext cx="1286918" cy="1286918"/>
          </a:xfrm>
          <a:prstGeom prst="rect">
            <a:avLst/>
          </a:prstGeom>
        </p:spPr>
      </p:pic>
      <p:pic>
        <p:nvPicPr>
          <p:cNvPr id="38" name="Graphic 37" descr="Head with gears with solid fill">
            <a:extLst>
              <a:ext uri="{FF2B5EF4-FFF2-40B4-BE49-F238E27FC236}">
                <a16:creationId xmlns:a16="http://schemas.microsoft.com/office/drawing/2014/main" id="{086A8DEF-59C2-DE5E-4B42-B19B7BCA7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5027" y="9001991"/>
            <a:ext cx="1551961" cy="1551961"/>
          </a:xfrm>
          <a:prstGeom prst="rect">
            <a:avLst/>
          </a:prstGeom>
        </p:spPr>
      </p:pic>
      <p:pic>
        <p:nvPicPr>
          <p:cNvPr id="39" name="Picture 38" descr="Beautiful sunflowers">
            <a:extLst>
              <a:ext uri="{FF2B5EF4-FFF2-40B4-BE49-F238E27FC236}">
                <a16:creationId xmlns:a16="http://schemas.microsoft.com/office/drawing/2014/main" id="{86F48C00-E0BE-3BED-2910-B532519A7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69" y="9030256"/>
            <a:ext cx="1038533" cy="693252"/>
          </a:xfrm>
          <a:prstGeom prst="rect">
            <a:avLst/>
          </a:prstGeom>
        </p:spPr>
      </p:pic>
      <p:pic>
        <p:nvPicPr>
          <p:cNvPr id="40" name="Picture 39" descr="Sunflower">
            <a:extLst>
              <a:ext uri="{FF2B5EF4-FFF2-40B4-BE49-F238E27FC236}">
                <a16:creationId xmlns:a16="http://schemas.microsoft.com/office/drawing/2014/main" id="{3F249951-D66F-1C5E-89B7-53AC3152C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04" y="9120687"/>
            <a:ext cx="459262" cy="459262"/>
          </a:xfrm>
          <a:prstGeom prst="rect">
            <a:avLst/>
          </a:prstGeom>
        </p:spPr>
      </p:pic>
      <p:pic>
        <p:nvPicPr>
          <p:cNvPr id="41" name="Picture 40" descr="Bouquet of roses in glass pot">
            <a:extLst>
              <a:ext uri="{FF2B5EF4-FFF2-40B4-BE49-F238E27FC236}">
                <a16:creationId xmlns:a16="http://schemas.microsoft.com/office/drawing/2014/main" id="{3CFF389F-1AA6-1188-151F-1AC7063A85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82" y="10223360"/>
            <a:ext cx="863440" cy="863440"/>
          </a:xfrm>
          <a:prstGeom prst="rect">
            <a:avLst/>
          </a:prstGeom>
        </p:spPr>
      </p:pic>
      <p:pic>
        <p:nvPicPr>
          <p:cNvPr id="42" name="Picture 41" descr="Dewy red roses">
            <a:extLst>
              <a:ext uri="{FF2B5EF4-FFF2-40B4-BE49-F238E27FC236}">
                <a16:creationId xmlns:a16="http://schemas.microsoft.com/office/drawing/2014/main" id="{2EAEB800-4D6A-EC2F-3E66-A947FA9802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59" y="10350129"/>
            <a:ext cx="1043290" cy="69525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E99B438-23CD-C526-8D2B-9DA83BD6E97D}"/>
              </a:ext>
            </a:extLst>
          </p:cNvPr>
          <p:cNvSpPr/>
          <p:nvPr/>
        </p:nvSpPr>
        <p:spPr>
          <a:xfrm>
            <a:off x="825100" y="8449636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3BB40FF-4FED-9C7F-F2A6-DED2F6C6680B}"/>
              </a:ext>
            </a:extLst>
          </p:cNvPr>
          <p:cNvSpPr/>
          <p:nvPr/>
        </p:nvSpPr>
        <p:spPr>
          <a:xfrm>
            <a:off x="9119620" y="8155551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4A0298-1B93-C503-DD22-AC94E8C9CE7C}"/>
              </a:ext>
            </a:extLst>
          </p:cNvPr>
          <p:cNvSpPr/>
          <p:nvPr/>
        </p:nvSpPr>
        <p:spPr>
          <a:xfrm>
            <a:off x="9300819" y="10101105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7B243B-DC3F-9726-2A3D-72E7765BF383}"/>
              </a:ext>
            </a:extLst>
          </p:cNvPr>
          <p:cNvSpPr/>
          <p:nvPr/>
        </p:nvSpPr>
        <p:spPr>
          <a:xfrm>
            <a:off x="9287470" y="8867447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67DA5A9-23DA-42A2-F318-53A99A562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4610193" y="3010888"/>
            <a:ext cx="1150380" cy="6846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DF76B3-EACD-CE4A-91A3-45891B779ED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6973637" y="2970359"/>
            <a:ext cx="1150380" cy="6846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EB042B-93AC-D4DD-522E-7207708FC24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19559405" y="2970274"/>
            <a:ext cx="1150380" cy="6846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0C76781-3846-E28E-E265-69938431D04F}"/>
              </a:ext>
            </a:extLst>
          </p:cNvPr>
          <p:cNvSpPr txBox="1"/>
          <p:nvPr/>
        </p:nvSpPr>
        <p:spPr>
          <a:xfrm>
            <a:off x="1294281" y="7955886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E457F0-CC26-AFEB-6255-4230CC258B13}"/>
              </a:ext>
            </a:extLst>
          </p:cNvPr>
          <p:cNvSpPr txBox="1"/>
          <p:nvPr/>
        </p:nvSpPr>
        <p:spPr>
          <a:xfrm>
            <a:off x="9686193" y="7509855"/>
            <a:ext cx="1525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Output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7DB60-C19A-E4CC-A8F3-0287A51CC712}"/>
              </a:ext>
            </a:extLst>
          </p:cNvPr>
          <p:cNvSpPr txBox="1"/>
          <p:nvPr/>
        </p:nvSpPr>
        <p:spPr>
          <a:xfrm>
            <a:off x="4025348" y="10600373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A8F38F-1DF2-0DE5-B036-E04D5CF35B3A}"/>
              </a:ext>
            </a:extLst>
          </p:cNvPr>
          <p:cNvSpPr txBox="1"/>
          <p:nvPr/>
        </p:nvSpPr>
        <p:spPr>
          <a:xfrm>
            <a:off x="6187458" y="10541718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2" name="Picture 1" descr="A person in a garment holding a bow and arrow&#10;&#10;Description automatically generated">
            <a:extLst>
              <a:ext uri="{FF2B5EF4-FFF2-40B4-BE49-F238E27FC236}">
                <a16:creationId xmlns:a16="http://schemas.microsoft.com/office/drawing/2014/main" id="{41CFC380-BE8C-A100-D9FB-6AA53B372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04" b="97660" l="4023" r="97414">
                        <a14:foregroundMark x1="4310" y1="18511" x2="4310" y2="18511"/>
                        <a14:foregroundMark x1="92241" y1="38936" x2="92241" y2="38936"/>
                        <a14:foregroundMark x1="97701" y1="42766" x2="97701" y2="42766"/>
                        <a14:foregroundMark x1="48276" y1="93191" x2="48276" y2="93191"/>
                        <a14:foregroundMark x1="54598" y1="97660" x2="54598" y2="97660"/>
                        <a14:foregroundMark x1="24138" y1="76596" x2="24138" y2="76596"/>
                        <a14:foregroundMark x1="25287" y1="78511" x2="25287" y2="78511"/>
                        <a14:foregroundMark x1="32471" y1="3404" x2="32471" y2="3404"/>
                        <a14:foregroundMark x1="50983" y1="28723" x2="75575" y2="32128"/>
                        <a14:foregroundMark x1="44837" y1="27872" x2="50983" y2="28723"/>
                        <a14:foregroundMark x1="43306" y1="27660" x2="44837" y2="27872"/>
                        <a14:foregroundMark x1="41768" y1="27447" x2="43306" y2="27660"/>
                        <a14:foregroundMark x1="40230" y1="27234" x2="41768" y2="27447"/>
                        <a14:foregroundMark x1="61494" y1="35957" x2="61494" y2="35957"/>
                        <a14:backgroundMark x1="72414" y1="32553" x2="72414" y2="32553"/>
                        <a14:backgroundMark x1="73851" y1="32766" x2="73851" y2="32766"/>
                        <a14:backgroundMark x1="37356" y1="27447" x2="37356" y2="27447"/>
                        <a14:backgroundMark x1="48563" y1="29362" x2="48563" y2="29362"/>
                        <a14:backgroundMark x1="46264" y1="28723" x2="46264" y2="28723"/>
                        <a14:backgroundMark x1="38506" y1="27660" x2="38506" y2="27660"/>
                        <a14:backgroundMark x1="41667" y1="28298" x2="41667" y2="28298"/>
                        <a14:backgroundMark x1="41667" y1="27872" x2="41667" y2="2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88" y="1164709"/>
            <a:ext cx="2226727" cy="30073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4E7277-66D4-6C48-236A-37AF386E35E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961068" y="1655890"/>
            <a:ext cx="606330" cy="6757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B31CE0-02AC-0E14-64B4-8E4870C7F43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808668" y="1808290"/>
            <a:ext cx="606330" cy="6757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1B1FC2-B414-2739-B3CD-B54027D583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02" t="25567" r="82914" b="65472"/>
          <a:stretch/>
        </p:blipFill>
        <p:spPr>
          <a:xfrm>
            <a:off x="-656268" y="1960690"/>
            <a:ext cx="606330" cy="6757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8F45B14-9481-D005-5F6F-39F6CDC3352D}"/>
              </a:ext>
            </a:extLst>
          </p:cNvPr>
          <p:cNvSpPr txBox="1"/>
          <p:nvPr/>
        </p:nvSpPr>
        <p:spPr>
          <a:xfrm>
            <a:off x="2985977" y="2155976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Have limited scope.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220F9F-8E0A-3D0C-34C3-AF5C064710E4}"/>
              </a:ext>
            </a:extLst>
          </p:cNvPr>
          <p:cNvSpPr txBox="1"/>
          <p:nvPr/>
        </p:nvSpPr>
        <p:spPr>
          <a:xfrm>
            <a:off x="2995203" y="3147290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Collection of dataset is difficult.</a:t>
            </a:r>
            <a:endParaRPr lang="en-US" sz="2800" dirty="0">
              <a:solidFill>
                <a:srgbClr val="D3D3D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6B6F9C-31B2-CF2A-16EA-BFBB5A9801BF}"/>
              </a:ext>
            </a:extLst>
          </p:cNvPr>
          <p:cNvSpPr txBox="1"/>
          <p:nvPr/>
        </p:nvSpPr>
        <p:spPr>
          <a:xfrm>
            <a:off x="2985977" y="4171325"/>
            <a:ext cx="78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Wrong prediction.</a:t>
            </a:r>
            <a:endParaRPr lang="en-US" sz="28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93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27162 0.06505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208 L 0.25912 0.19329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24297 0.31967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660424" y="1454811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1416951" y="1410764"/>
            <a:ext cx="3230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Data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7795664" y="1416479"/>
            <a:ext cx="320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Testing Data</a:t>
            </a:r>
            <a:endParaRPr lang="en-US" sz="3600" dirty="0">
              <a:solidFill>
                <a:srgbClr val="D3D3D3"/>
              </a:solidFill>
            </a:endParaRPr>
          </a:p>
        </p:txBody>
      </p:sp>
      <p:pic>
        <p:nvPicPr>
          <p:cNvPr id="50" name="Picture 49" descr="A person wearing a helmet&#10;&#10;Description automatically generated">
            <a:extLst>
              <a:ext uri="{FF2B5EF4-FFF2-40B4-BE49-F238E27FC236}">
                <a16:creationId xmlns:a16="http://schemas.microsoft.com/office/drawing/2014/main" id="{C4023ADC-59D3-DA8F-9CDB-CE9DAE809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200" l="10000" r="90000">
                        <a14:foregroundMark x1="42100" y1="28800" x2="44600" y2="20200"/>
                        <a14:foregroundMark x1="44600" y1="20200" x2="52800" y2="15400"/>
                        <a14:foregroundMark x1="52800" y1="15400" x2="60600" y2="34600"/>
                        <a14:foregroundMark x1="60600" y1="34600" x2="60600" y2="36600"/>
                        <a14:foregroundMark x1="46200" y1="67600" x2="40600" y2="91400"/>
                        <a14:foregroundMark x1="34300" y1="76200" x2="54600" y2="96200"/>
                        <a14:foregroundMark x1="62500" y1="75200" x2="55800" y2="89800"/>
                        <a14:foregroundMark x1="58200" y1="44200" x2="58200" y2="44200"/>
                        <a14:foregroundMark x1="59300" y1="40800" x2="57900" y2="45400"/>
                        <a14:foregroundMark x1="59200" y1="42600" x2="57700" y2="44800"/>
                        <a14:foregroundMark x1="58100" y1="44000" x2="57400" y2="45800"/>
                        <a14:foregroundMark x1="57190" y1="46275" x2="56800" y2="47400"/>
                        <a14:foregroundMark x1="57700" y1="44800" x2="57216" y2="46198"/>
                        <a14:foregroundMark x1="58171" y1="48000" x2="58100" y2="48600"/>
                        <a14:foregroundMark x1="58243" y1="47400" x2="58171" y2="48000"/>
                        <a14:foregroundMark x1="58600" y1="44400" x2="58243" y2="47400"/>
                        <a14:foregroundMark x1="57009" y1="49939" x2="56000" y2="51200"/>
                        <a14:foregroundMark x1="57600" y1="49200" x2="57216" y2="49680"/>
                        <a14:backgroundMark x1="20400" y1="12400" x2="23600" y2="72600"/>
                        <a14:backgroundMark x1="35700" y1="23200" x2="31400" y2="62400"/>
                        <a14:backgroundMark x1="67000" y1="45800" x2="68300" y2="65200"/>
                        <a14:backgroundMark x1="45600" y1="44200" x2="45600" y2="44200"/>
                        <a14:backgroundMark x1="38600" y1="48200" x2="38600" y2="48200"/>
                        <a14:backgroundMark x1="56700" y1="48000" x2="56700" y2="43200"/>
                        <a14:backgroundMark x1="57400" y1="48000" x2="57400" y2="48000"/>
                        <a14:backgroundMark x1="58900" y1="47400" x2="58900" y2="4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418" y="2367547"/>
            <a:ext cx="7156306" cy="3578153"/>
          </a:xfrm>
          <a:prstGeom prst="rect">
            <a:avLst/>
          </a:prstGeom>
        </p:spPr>
      </p:pic>
      <p:pic>
        <p:nvPicPr>
          <p:cNvPr id="52" name="Picture 51" descr="A person in a leather jacket and helmet&#10;&#10;Description automatically generated">
            <a:extLst>
              <a:ext uri="{FF2B5EF4-FFF2-40B4-BE49-F238E27FC236}">
                <a16:creationId xmlns:a16="http://schemas.microsoft.com/office/drawing/2014/main" id="{9FD69CDE-216F-5082-962F-E4C1BE3E8E1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73" b="98270" l="8472" r="91196">
                        <a14:foregroundMark x1="47969" y1="24371" x2="52824" y2="11478"/>
                        <a14:foregroundMark x1="46844" y1="27358" x2="47969" y2="24371"/>
                        <a14:foregroundMark x1="52824" y1="11478" x2="64120" y2="6918"/>
                        <a14:foregroundMark x1="64120" y1="6918" x2="58306" y2="2673"/>
                        <a14:foregroundMark x1="81894" y1="45912" x2="91528" y2="87736"/>
                        <a14:foregroundMark x1="91528" y1="87736" x2="89701" y2="92610"/>
                        <a14:foregroundMark x1="69934" y1="37421" x2="51495" y2="88208"/>
                        <a14:foregroundMark x1="51495" y1="88208" x2="51495" y2="88208"/>
                        <a14:foregroundMark x1="39535" y1="49057" x2="8472" y2="89937"/>
                        <a14:foregroundMark x1="33056" y1="38994" x2="33056" y2="38994"/>
                        <a14:foregroundMark x1="39369" y1="36006" x2="31728" y2="36792"/>
                        <a14:foregroundMark x1="34219" y1="36478" x2="28738" y2="41352"/>
                        <a14:foregroundMark x1="28738" y1="38208" x2="28738" y2="38208"/>
                        <a14:foregroundMark x1="15781" y1="92296" x2="13787" y2="98270"/>
                        <a14:foregroundMark x1="36545" y1="91352" x2="35216" y2="96226"/>
                        <a14:foregroundMark x1="34219" y1="73742" x2="46844" y2="85220"/>
                        <a14:foregroundMark x1="55316" y1="94025" x2="59801" y2="98113"/>
                        <a14:foregroundMark x1="90395" y1="60705" x2="90698" y2="64780"/>
                        <a14:foregroundMark x1="61296" y1="42767" x2="53987" y2="47484"/>
                        <a14:foregroundMark x1="70266" y1="12264" x2="70266" y2="10377"/>
                        <a14:foregroundMark x1="70266" y1="8333" x2="70266" y2="9434"/>
                        <a14:foregroundMark x1="70266" y1="9748" x2="70764" y2="13994"/>
                        <a14:foregroundMark x1="71262" y1="13050" x2="71262" y2="14308"/>
                        <a14:foregroundMark x1="71262" y1="14465" x2="71262" y2="12107"/>
                        <a14:foregroundMark x1="50166" y1="9277" x2="47841" y2="12736"/>
                        <a14:foregroundMark x1="51661" y1="7233" x2="51661" y2="7233"/>
                        <a14:foregroundMark x1="72007" y1="27358" x2="72259" y2="28616"/>
                        <a14:foregroundMark x1="71597" y1="25314" x2="72007" y2="27358"/>
                        <a14:foregroundMark x1="71345" y1="24057" x2="71597" y2="25314"/>
                        <a14:foregroundMark x1="70904" y1="21855" x2="71345" y2="24057"/>
                        <a14:foregroundMark x1="70432" y1="19497" x2="70904" y2="21855"/>
                        <a14:foregroundMark x1="26578" y1="71226" x2="25083" y2="78774"/>
                        <a14:foregroundMark x1="35050" y1="80346" x2="33555" y2="88208"/>
                        <a14:foregroundMark x1="32558" y1="82233" x2="32558" y2="83019"/>
                        <a14:foregroundMark x1="31395" y1="81761" x2="31728" y2="86635"/>
                        <a14:foregroundMark x1="31728" y1="82547" x2="31728" y2="83491"/>
                        <a14:foregroundMark x1="69767" y1="32390" x2="67940" y2="28459"/>
                        <a14:backgroundMark x1="91528" y1="46069" x2="91694" y2="60692"/>
                        <a14:backgroundMark x1="22425" y1="98270" x2="30731" y2="71541"/>
                        <a14:backgroundMark x1="31229" y1="70283" x2="31229" y2="70283"/>
                        <a14:backgroundMark x1="30897" y1="68711" x2="30897" y2="68711"/>
                        <a14:backgroundMark x1="30897" y1="68082" x2="30897" y2="68082"/>
                        <a14:backgroundMark x1="50498" y1="24371" x2="50498" y2="24371"/>
                        <a14:backgroundMark x1="69435" y1="27358" x2="69435" y2="27358"/>
                        <a14:backgroundMark x1="69103" y1="25314" x2="69103" y2="25314"/>
                        <a14:backgroundMark x1="68937" y1="24057" x2="68937" y2="24057"/>
                        <a14:backgroundMark x1="67940" y1="23113" x2="67940" y2="23113"/>
                        <a14:backgroundMark x1="67940" y1="21855" x2="67940" y2="21855"/>
                        <a14:backgroundMark x1="75748" y1="86164" x2="76744" y2="98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517" b="32015"/>
          <a:stretch/>
        </p:blipFill>
        <p:spPr>
          <a:xfrm>
            <a:off x="6126163" y="1726931"/>
            <a:ext cx="5469432" cy="4247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E183EC-74BC-117B-548C-1DBBE71AA89B}"/>
              </a:ext>
            </a:extLst>
          </p:cNvPr>
          <p:cNvSpPr txBox="1"/>
          <p:nvPr/>
        </p:nvSpPr>
        <p:spPr>
          <a:xfrm>
            <a:off x="3473000" y="2845988"/>
            <a:ext cx="32309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DLaM Display"/>
                <a:ea typeface="ADLaM Display"/>
                <a:cs typeface="ADLaM Display"/>
              </a:rPr>
              <a:t>*Model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3AE6A2-EF74-0BEF-FA55-6656DBF4C3CC}"/>
              </a:ext>
            </a:extLst>
          </p:cNvPr>
          <p:cNvSpPr txBox="1"/>
          <p:nvPr/>
        </p:nvSpPr>
        <p:spPr>
          <a:xfrm>
            <a:off x="9744238" y="2297868"/>
            <a:ext cx="32309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DLaM Display"/>
                <a:ea typeface="ADLaM Display"/>
                <a:cs typeface="ADLaM Display"/>
              </a:rPr>
              <a:t>*Model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98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660424" y="1340597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1267118" y="1371179"/>
            <a:ext cx="3230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Training Data</a:t>
            </a:r>
            <a:endParaRPr lang="en-US" sz="3600" dirty="0">
              <a:solidFill>
                <a:srgbClr val="EE242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10368805" y="5465970"/>
            <a:ext cx="320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Testing Data</a:t>
            </a:r>
            <a:endParaRPr lang="en-US" dirty="0">
              <a:solidFill>
                <a:srgbClr val="D3D3D3"/>
              </a:solidFill>
            </a:endParaRPr>
          </a:p>
        </p:txBody>
      </p:sp>
      <p:pic>
        <p:nvPicPr>
          <p:cNvPr id="52" name="Picture 51" descr="A person in a leather jacket and helmet&#10;&#10;Description automatically generated">
            <a:extLst>
              <a:ext uri="{FF2B5EF4-FFF2-40B4-BE49-F238E27FC236}">
                <a16:creationId xmlns:a16="http://schemas.microsoft.com/office/drawing/2014/main" id="{9FD69CDE-216F-5082-962F-E4C1BE3E8E1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73" b="98270" l="8472" r="91196">
                        <a14:foregroundMark x1="47969" y1="24371" x2="52824" y2="11478"/>
                        <a14:foregroundMark x1="46844" y1="27358" x2="47969" y2="24371"/>
                        <a14:foregroundMark x1="52824" y1="11478" x2="64120" y2="6918"/>
                        <a14:foregroundMark x1="64120" y1="6918" x2="58306" y2="2673"/>
                        <a14:foregroundMark x1="81894" y1="45912" x2="91528" y2="87736"/>
                        <a14:foregroundMark x1="91528" y1="87736" x2="89701" y2="92610"/>
                        <a14:foregroundMark x1="69934" y1="37421" x2="51495" y2="88208"/>
                        <a14:foregroundMark x1="51495" y1="88208" x2="51495" y2="88208"/>
                        <a14:foregroundMark x1="39535" y1="49057" x2="8472" y2="89937"/>
                        <a14:foregroundMark x1="33056" y1="38994" x2="33056" y2="38994"/>
                        <a14:foregroundMark x1="39369" y1="36006" x2="31728" y2="36792"/>
                        <a14:foregroundMark x1="34219" y1="36478" x2="28738" y2="41352"/>
                        <a14:foregroundMark x1="28738" y1="38208" x2="28738" y2="38208"/>
                        <a14:foregroundMark x1="15781" y1="92296" x2="13787" y2="98270"/>
                        <a14:foregroundMark x1="36545" y1="91352" x2="35216" y2="96226"/>
                        <a14:foregroundMark x1="34219" y1="73742" x2="46844" y2="85220"/>
                        <a14:foregroundMark x1="55316" y1="94025" x2="59801" y2="98113"/>
                        <a14:foregroundMark x1="90395" y1="60705" x2="90698" y2="64780"/>
                        <a14:foregroundMark x1="61296" y1="42767" x2="53987" y2="47484"/>
                        <a14:foregroundMark x1="70266" y1="12264" x2="70266" y2="10377"/>
                        <a14:foregroundMark x1="70266" y1="8333" x2="70266" y2="9434"/>
                        <a14:foregroundMark x1="70266" y1="9748" x2="70764" y2="13994"/>
                        <a14:foregroundMark x1="71262" y1="13050" x2="71262" y2="14308"/>
                        <a14:foregroundMark x1="71262" y1="14465" x2="71262" y2="12107"/>
                        <a14:foregroundMark x1="50166" y1="9277" x2="47841" y2="12736"/>
                        <a14:foregroundMark x1="51661" y1="7233" x2="51661" y2="7233"/>
                        <a14:foregroundMark x1="72007" y1="27358" x2="72259" y2="28616"/>
                        <a14:foregroundMark x1="71597" y1="25314" x2="72007" y2="27358"/>
                        <a14:foregroundMark x1="71345" y1="24057" x2="71597" y2="25314"/>
                        <a14:foregroundMark x1="70904" y1="21855" x2="71345" y2="24057"/>
                        <a14:foregroundMark x1="70432" y1="19497" x2="70904" y2="21855"/>
                        <a14:foregroundMark x1="26578" y1="71226" x2="25083" y2="78774"/>
                        <a14:foregroundMark x1="35050" y1="80346" x2="33555" y2="88208"/>
                        <a14:foregroundMark x1="32558" y1="82233" x2="32558" y2="83019"/>
                        <a14:foregroundMark x1="31395" y1="81761" x2="31728" y2="86635"/>
                        <a14:foregroundMark x1="31728" y1="82547" x2="31728" y2="83491"/>
                        <a14:foregroundMark x1="69767" y1="32390" x2="67940" y2="28459"/>
                        <a14:backgroundMark x1="91528" y1="46069" x2="91694" y2="60692"/>
                        <a14:backgroundMark x1="22425" y1="98270" x2="30731" y2="71541"/>
                        <a14:backgroundMark x1="31229" y1="70283" x2="31229" y2="70283"/>
                        <a14:backgroundMark x1="30897" y1="68711" x2="30897" y2="68711"/>
                        <a14:backgroundMark x1="30897" y1="68082" x2="30897" y2="68082"/>
                        <a14:backgroundMark x1="50498" y1="24371" x2="50498" y2="24371"/>
                        <a14:backgroundMark x1="69435" y1="27358" x2="69435" y2="27358"/>
                        <a14:backgroundMark x1="69103" y1="25314" x2="69103" y2="25314"/>
                        <a14:backgroundMark x1="68937" y1="24057" x2="68937" y2="24057"/>
                        <a14:backgroundMark x1="67940" y1="23113" x2="67940" y2="23113"/>
                        <a14:backgroundMark x1="67940" y1="21855" x2="67940" y2="21855"/>
                        <a14:backgroundMark x1="75748" y1="86164" x2="76744" y2="98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517" b="32015"/>
          <a:stretch/>
        </p:blipFill>
        <p:spPr>
          <a:xfrm>
            <a:off x="9101090" y="5056969"/>
            <a:ext cx="1167878" cy="906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086F29-388F-74AB-65CF-02CA78D60E33}"/>
              </a:ext>
            </a:extLst>
          </p:cNvPr>
          <p:cNvSpPr txBox="1"/>
          <p:nvPr/>
        </p:nvSpPr>
        <p:spPr>
          <a:xfrm>
            <a:off x="2985977" y="2155976"/>
            <a:ext cx="78106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Data used for training your model. It is a part of your whole data. The data partition depends on developer but usually it is 80/20. Where 80% is the training data.</a:t>
            </a:r>
            <a:endParaRPr lang="en-US" sz="2800" dirty="0">
              <a:solidFill>
                <a:srgbClr val="D3D3D3"/>
              </a:solidFill>
            </a:endParaRPr>
          </a:p>
        </p:txBody>
      </p:sp>
      <p:pic>
        <p:nvPicPr>
          <p:cNvPr id="24" name="Picture 23" descr="A person wearing a helmet&#10;&#10;Description automatically generated">
            <a:extLst>
              <a:ext uri="{FF2B5EF4-FFF2-40B4-BE49-F238E27FC236}">
                <a16:creationId xmlns:a16="http://schemas.microsoft.com/office/drawing/2014/main" id="{2455A3A7-47B8-1FD1-E3DF-D5A005211BC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6200" l="10000" r="90000">
                        <a14:foregroundMark x1="42100" y1="28800" x2="44600" y2="20200"/>
                        <a14:foregroundMark x1="44600" y1="20200" x2="52800" y2="15400"/>
                        <a14:foregroundMark x1="52800" y1="15400" x2="60600" y2="34600"/>
                        <a14:foregroundMark x1="60600" y1="34600" x2="60600" y2="36600"/>
                        <a14:foregroundMark x1="46200" y1="67600" x2="40600" y2="91400"/>
                        <a14:foregroundMark x1="34300" y1="76200" x2="54600" y2="96200"/>
                        <a14:foregroundMark x1="62500" y1="75200" x2="55800" y2="89800"/>
                        <a14:foregroundMark x1="58200" y1="44200" x2="58200" y2="44200"/>
                        <a14:foregroundMark x1="59300" y1="40800" x2="57900" y2="45400"/>
                        <a14:foregroundMark x1="59200" y1="42600" x2="57700" y2="44800"/>
                        <a14:foregroundMark x1="58100" y1="44000" x2="57400" y2="45800"/>
                        <a14:foregroundMark x1="57190" y1="46275" x2="56800" y2="47400"/>
                        <a14:foregroundMark x1="57700" y1="44800" x2="57216" y2="46198"/>
                        <a14:foregroundMark x1="58171" y1="48000" x2="58100" y2="48600"/>
                        <a14:foregroundMark x1="58243" y1="47400" x2="58171" y2="48000"/>
                        <a14:foregroundMark x1="58600" y1="44400" x2="58243" y2="47400"/>
                        <a14:foregroundMark x1="57009" y1="49939" x2="56000" y2="51200"/>
                        <a14:foregroundMark x1="57600" y1="49200" x2="57216" y2="49680"/>
                        <a14:backgroundMark x1="20400" y1="12400" x2="23600" y2="72600"/>
                        <a14:backgroundMark x1="35700" y1="23200" x2="31400" y2="62400"/>
                        <a14:backgroundMark x1="67000" y1="45800" x2="68300" y2="65200"/>
                        <a14:backgroundMark x1="45600" y1="44200" x2="45600" y2="44200"/>
                        <a14:backgroundMark x1="38600" y1="48200" x2="38600" y2="48200"/>
                        <a14:backgroundMark x1="56700" y1="48000" x2="56700" y2="43200"/>
                        <a14:backgroundMark x1="57400" y1="48000" x2="57400" y2="48000"/>
                        <a14:backgroundMark x1="58900" y1="47400" x2="58900" y2="4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8" y="1167072"/>
            <a:ext cx="1497292" cy="7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4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660424" y="1340597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1014901" y="5514806"/>
            <a:ext cx="3230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Data</a:t>
            </a:r>
            <a:endParaRPr lang="en-US" sz="1600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1438994" y="1404087"/>
            <a:ext cx="320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Testing Data</a:t>
            </a:r>
            <a:endParaRPr lang="en-US" sz="3600" dirty="0">
              <a:solidFill>
                <a:srgbClr val="EE242B"/>
              </a:solidFill>
            </a:endParaRPr>
          </a:p>
        </p:txBody>
      </p:sp>
      <p:pic>
        <p:nvPicPr>
          <p:cNvPr id="52" name="Picture 51" descr="A person in a leather jacket and helmet&#10;&#10;Description automatically generated">
            <a:extLst>
              <a:ext uri="{FF2B5EF4-FFF2-40B4-BE49-F238E27FC236}">
                <a16:creationId xmlns:a16="http://schemas.microsoft.com/office/drawing/2014/main" id="{9FD69CDE-216F-5082-962F-E4C1BE3E8E1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73" b="98270" l="8472" r="91196">
                        <a14:foregroundMark x1="47969" y1="24371" x2="52824" y2="11478"/>
                        <a14:foregroundMark x1="46844" y1="27358" x2="47969" y2="24371"/>
                        <a14:foregroundMark x1="52824" y1="11478" x2="64120" y2="6918"/>
                        <a14:foregroundMark x1="64120" y1="6918" x2="58306" y2="2673"/>
                        <a14:foregroundMark x1="81894" y1="45912" x2="91528" y2="87736"/>
                        <a14:foregroundMark x1="91528" y1="87736" x2="89701" y2="92610"/>
                        <a14:foregroundMark x1="69934" y1="37421" x2="51495" y2="88208"/>
                        <a14:foregroundMark x1="51495" y1="88208" x2="51495" y2="88208"/>
                        <a14:foregroundMark x1="39535" y1="49057" x2="8472" y2="89937"/>
                        <a14:foregroundMark x1="33056" y1="38994" x2="33056" y2="38994"/>
                        <a14:foregroundMark x1="39369" y1="36006" x2="31728" y2="36792"/>
                        <a14:foregroundMark x1="34219" y1="36478" x2="28738" y2="41352"/>
                        <a14:foregroundMark x1="28738" y1="38208" x2="28738" y2="38208"/>
                        <a14:foregroundMark x1="15781" y1="92296" x2="13787" y2="98270"/>
                        <a14:foregroundMark x1="36545" y1="91352" x2="35216" y2="96226"/>
                        <a14:foregroundMark x1="34219" y1="73742" x2="46844" y2="85220"/>
                        <a14:foregroundMark x1="55316" y1="94025" x2="59801" y2="98113"/>
                        <a14:foregroundMark x1="90395" y1="60705" x2="90698" y2="64780"/>
                        <a14:foregroundMark x1="61296" y1="42767" x2="53987" y2="47484"/>
                        <a14:foregroundMark x1="70266" y1="12264" x2="70266" y2="10377"/>
                        <a14:foregroundMark x1="70266" y1="8333" x2="70266" y2="9434"/>
                        <a14:foregroundMark x1="70266" y1="9748" x2="70764" y2="13994"/>
                        <a14:foregroundMark x1="71262" y1="13050" x2="71262" y2="14308"/>
                        <a14:foregroundMark x1="71262" y1="14465" x2="71262" y2="12107"/>
                        <a14:foregroundMark x1="50166" y1="9277" x2="47841" y2="12736"/>
                        <a14:foregroundMark x1="51661" y1="7233" x2="51661" y2="7233"/>
                        <a14:foregroundMark x1="72007" y1="27358" x2="72259" y2="28616"/>
                        <a14:foregroundMark x1="71597" y1="25314" x2="72007" y2="27358"/>
                        <a14:foregroundMark x1="71345" y1="24057" x2="71597" y2="25314"/>
                        <a14:foregroundMark x1="70904" y1="21855" x2="71345" y2="24057"/>
                        <a14:foregroundMark x1="70432" y1="19497" x2="70904" y2="21855"/>
                        <a14:foregroundMark x1="26578" y1="71226" x2="25083" y2="78774"/>
                        <a14:foregroundMark x1="35050" y1="80346" x2="33555" y2="88208"/>
                        <a14:foregroundMark x1="32558" y1="82233" x2="32558" y2="83019"/>
                        <a14:foregroundMark x1="31395" y1="81761" x2="31728" y2="86635"/>
                        <a14:foregroundMark x1="31728" y1="82547" x2="31728" y2="83491"/>
                        <a14:foregroundMark x1="69767" y1="32390" x2="67940" y2="28459"/>
                        <a14:backgroundMark x1="91528" y1="46069" x2="91694" y2="60692"/>
                        <a14:backgroundMark x1="22425" y1="98270" x2="30731" y2="71541"/>
                        <a14:backgroundMark x1="31229" y1="70283" x2="31229" y2="70283"/>
                        <a14:backgroundMark x1="30897" y1="68711" x2="30897" y2="68711"/>
                        <a14:backgroundMark x1="30897" y1="68082" x2="30897" y2="68082"/>
                        <a14:backgroundMark x1="50498" y1="24371" x2="50498" y2="24371"/>
                        <a14:backgroundMark x1="69435" y1="27358" x2="69435" y2="27358"/>
                        <a14:backgroundMark x1="69103" y1="25314" x2="69103" y2="25314"/>
                        <a14:backgroundMark x1="68937" y1="24057" x2="68937" y2="24057"/>
                        <a14:backgroundMark x1="67940" y1="23113" x2="67940" y2="23113"/>
                        <a14:backgroundMark x1="67940" y1="21855" x2="67940" y2="21855"/>
                        <a14:backgroundMark x1="75748" y1="86164" x2="76744" y2="98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517" b="32015"/>
          <a:stretch/>
        </p:blipFill>
        <p:spPr>
          <a:xfrm>
            <a:off x="284872" y="1056918"/>
            <a:ext cx="1167878" cy="906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086F29-388F-74AB-65CF-02CA78D60E33}"/>
              </a:ext>
            </a:extLst>
          </p:cNvPr>
          <p:cNvSpPr txBox="1"/>
          <p:nvPr/>
        </p:nvSpPr>
        <p:spPr>
          <a:xfrm>
            <a:off x="2985977" y="2155976"/>
            <a:ext cx="78106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Data used after training your model to test the learning of your model. It is unseen data for the model and usually compromises of 20% of original data.</a:t>
            </a:r>
            <a:endParaRPr lang="en-US" sz="2800" dirty="0">
              <a:solidFill>
                <a:srgbClr val="D3D3D3"/>
              </a:solidFill>
            </a:endParaRPr>
          </a:p>
        </p:txBody>
      </p:sp>
      <p:pic>
        <p:nvPicPr>
          <p:cNvPr id="24" name="Picture 23" descr="A person wearing a helmet&#10;&#10;Description automatically generated">
            <a:extLst>
              <a:ext uri="{FF2B5EF4-FFF2-40B4-BE49-F238E27FC236}">
                <a16:creationId xmlns:a16="http://schemas.microsoft.com/office/drawing/2014/main" id="{438F0796-4303-994D-FB74-CBADDB2D68C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6200" l="10000" r="90000">
                        <a14:foregroundMark x1="42100" y1="28800" x2="44600" y2="20200"/>
                        <a14:foregroundMark x1="44600" y1="20200" x2="52800" y2="15400"/>
                        <a14:foregroundMark x1="52800" y1="15400" x2="60600" y2="34600"/>
                        <a14:foregroundMark x1="60600" y1="34600" x2="60600" y2="36600"/>
                        <a14:foregroundMark x1="46200" y1="67600" x2="40600" y2="91400"/>
                        <a14:foregroundMark x1="34300" y1="76200" x2="54600" y2="96200"/>
                        <a14:foregroundMark x1="62500" y1="75200" x2="55800" y2="89800"/>
                        <a14:foregroundMark x1="58200" y1="44200" x2="58200" y2="44200"/>
                        <a14:foregroundMark x1="59300" y1="40800" x2="57900" y2="45400"/>
                        <a14:foregroundMark x1="59200" y1="42600" x2="57700" y2="44800"/>
                        <a14:foregroundMark x1="58100" y1="44000" x2="57400" y2="45800"/>
                        <a14:foregroundMark x1="57190" y1="46275" x2="56800" y2="47400"/>
                        <a14:foregroundMark x1="57700" y1="44800" x2="57216" y2="46198"/>
                        <a14:foregroundMark x1="58171" y1="48000" x2="58100" y2="48600"/>
                        <a14:foregroundMark x1="58243" y1="47400" x2="58171" y2="48000"/>
                        <a14:foregroundMark x1="58600" y1="44400" x2="58243" y2="47400"/>
                        <a14:foregroundMark x1="57009" y1="49939" x2="56000" y2="51200"/>
                        <a14:foregroundMark x1="57600" y1="49200" x2="57216" y2="49680"/>
                        <a14:backgroundMark x1="20400" y1="12400" x2="23600" y2="72600"/>
                        <a14:backgroundMark x1="35700" y1="23200" x2="31400" y2="62400"/>
                        <a14:backgroundMark x1="67000" y1="45800" x2="68300" y2="65200"/>
                        <a14:backgroundMark x1="45600" y1="44200" x2="45600" y2="44200"/>
                        <a14:backgroundMark x1="38600" y1="48200" x2="38600" y2="48200"/>
                        <a14:backgroundMark x1="56700" y1="48000" x2="56700" y2="43200"/>
                        <a14:backgroundMark x1="57400" y1="48000" x2="57400" y2="48000"/>
                        <a14:backgroundMark x1="58900" y1="47400" x2="58900" y2="4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022" y="4940528"/>
            <a:ext cx="1685016" cy="84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13325038" y="4965494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12484144" y="-6011146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336339" y="477288"/>
            <a:ext cx="5182168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Workshop Time</a:t>
            </a: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59696-D3D4-8034-A817-2F5F823021A0}"/>
              </a:ext>
            </a:extLst>
          </p:cNvPr>
          <p:cNvSpPr txBox="1"/>
          <p:nvPr/>
        </p:nvSpPr>
        <p:spPr>
          <a:xfrm>
            <a:off x="315399" y="-2385088"/>
            <a:ext cx="565188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Kaggle: 	      </a:t>
            </a:r>
            <a:r>
              <a:rPr 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https://Kaggle.com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5B421-7F19-59B3-EF6F-1395CD3C2F03}"/>
              </a:ext>
            </a:extLst>
          </p:cNvPr>
          <p:cNvSpPr txBox="1"/>
          <p:nvPr/>
        </p:nvSpPr>
        <p:spPr>
          <a:xfrm>
            <a:off x="2831351" y="9197565"/>
            <a:ext cx="2388349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Google’s Data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CF205-64F3-BF99-72DB-8CE4ED0283E3}"/>
              </a:ext>
            </a:extLst>
          </p:cNvPr>
          <p:cNvSpPr txBox="1"/>
          <p:nvPr/>
        </p:nvSpPr>
        <p:spPr>
          <a:xfrm>
            <a:off x="315399" y="-744435"/>
            <a:ext cx="8767953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Microsoft:             </a:t>
            </a:r>
            <a:r>
              <a:rPr lang="en-US" sz="2500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https://msropendata.com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E8B22-679D-2568-3C25-972DF4548791}"/>
              </a:ext>
            </a:extLst>
          </p:cNvPr>
          <p:cNvSpPr txBox="1"/>
          <p:nvPr/>
        </p:nvSpPr>
        <p:spPr>
          <a:xfrm>
            <a:off x="315399" y="-1298072"/>
            <a:ext cx="9938132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UCI Repo:             https://archieve.ics.ui.edu/ml/index.php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B2CED-1CD2-4C9E-562E-173A3A86D2B0}"/>
              </a:ext>
            </a:extLst>
          </p:cNvPr>
          <p:cNvSpPr txBox="1"/>
          <p:nvPr/>
        </p:nvSpPr>
        <p:spPr>
          <a:xfrm>
            <a:off x="302247" y="-1834367"/>
            <a:ext cx="99512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Amazon:                </a:t>
            </a:r>
            <a:r>
              <a:rPr lang="en-US" sz="2500" b="1" dirty="0">
                <a:solidFill>
                  <a:srgbClr val="FFFF00"/>
                </a:solidFill>
                <a:ea typeface="+mn-lt"/>
                <a:cs typeface="+mn-lt"/>
              </a:rPr>
              <a:t>https:// </a:t>
            </a:r>
            <a:r>
              <a:rPr lang="en-US" sz="2500" b="1" dirty="0" err="1">
                <a:solidFill>
                  <a:srgbClr val="FFFF00"/>
                </a:solidFill>
                <a:ea typeface="+mn-lt"/>
                <a:cs typeface="+mn-lt"/>
              </a:rPr>
              <a:t>registry.opendata.aws</a:t>
            </a:r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 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9496D-0CF8-EDD9-67A0-22AC4A66609B}"/>
              </a:ext>
            </a:extLst>
          </p:cNvPr>
          <p:cNvSpPr txBox="1"/>
          <p:nvPr/>
        </p:nvSpPr>
        <p:spPr>
          <a:xfrm>
            <a:off x="141513" y="7514912"/>
            <a:ext cx="12057668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Awesome Repo: </a:t>
            </a: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https://github.com/awesomedata/awesome-public-datasets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4DE1C6-23D2-5E48-739A-EF753F49110C}"/>
              </a:ext>
            </a:extLst>
          </p:cNvPr>
          <p:cNvSpPr txBox="1"/>
          <p:nvPr/>
        </p:nvSpPr>
        <p:spPr>
          <a:xfrm>
            <a:off x="135615" y="8005303"/>
            <a:ext cx="1158361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Scikit learn:          </a:t>
            </a:r>
            <a:r>
              <a:rPr lang="en-US" sz="25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https://scikit-learn.org/stable/ 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61DED1-92A2-7077-EAD3-636A9701D2D8}"/>
              </a:ext>
            </a:extLst>
          </p:cNvPr>
          <p:cNvSpPr txBox="1"/>
          <p:nvPr/>
        </p:nvSpPr>
        <p:spPr>
          <a:xfrm>
            <a:off x="122463" y="8455370"/>
            <a:ext cx="11360984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Computer Vision : </a:t>
            </a:r>
            <a:r>
              <a:rPr lang="en-US" sz="25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https://www.visualdata.io/discovery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26DB1-9A99-8FBA-717F-87B39D1D2E97}"/>
              </a:ext>
            </a:extLst>
          </p:cNvPr>
          <p:cNvSpPr txBox="1"/>
          <p:nvPr/>
        </p:nvSpPr>
        <p:spPr>
          <a:xfrm>
            <a:off x="8469935" y="-651707"/>
            <a:ext cx="3406666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Government Dataset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30C7A-D044-615C-FF30-DE08292C15C9}"/>
              </a:ext>
            </a:extLst>
          </p:cNvPr>
          <p:cNvSpPr txBox="1"/>
          <p:nvPr/>
        </p:nvSpPr>
        <p:spPr>
          <a:xfrm>
            <a:off x="8385570" y="3014417"/>
            <a:ext cx="2198615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Let’s Go</a:t>
            </a:r>
            <a:endParaRPr lang="en-US" sz="3600" dirty="0"/>
          </a:p>
        </p:txBody>
      </p:sp>
      <p:pic>
        <p:nvPicPr>
          <p:cNvPr id="7" name="Picture 6" descr="A green person with a large green body&#10;&#10;Description automatically generated with medium confidence">
            <a:extLst>
              <a:ext uri="{FF2B5EF4-FFF2-40B4-BE49-F238E27FC236}">
                <a16:creationId xmlns:a16="http://schemas.microsoft.com/office/drawing/2014/main" id="{F2AFA410-8FE1-A6AA-75C3-1DD5EF4F6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0" b="96852" l="9961" r="98242">
                        <a14:foregroundMark x1="25146" y1="14722" x2="37891" y2="5833"/>
                        <a14:foregroundMark x1="37891" y1="5833" x2="43799" y2="7315"/>
                        <a14:foregroundMark x1="43799" y1="7315" x2="35547" y2="2037"/>
                        <a14:foregroundMark x1="35547" y1="2037" x2="27637" y2="3333"/>
                        <a14:foregroundMark x1="27637" y1="3333" x2="25488" y2="9722"/>
                        <a14:foregroundMark x1="25488" y1="9722" x2="25586" y2="24352"/>
                        <a14:foregroundMark x1="25586" y1="24352" x2="26416" y2="25093"/>
                        <a14:foregroundMark x1="89990" y1="41389" x2="95605" y2="62593"/>
                        <a14:foregroundMark x1="95605" y1="62593" x2="95898" y2="78333"/>
                        <a14:foregroundMark x1="95898" y1="78333" x2="93555" y2="85926"/>
                        <a14:foregroundMark x1="93555" y1="85926" x2="73242" y2="96667"/>
                        <a14:foregroundMark x1="73242" y1="96667" x2="54199" y2="93889"/>
                        <a14:foregroundMark x1="93750" y1="39630" x2="97266" y2="49907"/>
                        <a14:foregroundMark x1="97266" y1="49907" x2="96289" y2="77315"/>
                        <a14:foregroundMark x1="96289" y1="77315" x2="94824" y2="65556"/>
                        <a14:foregroundMark x1="94824" y1="65556" x2="92920" y2="76759"/>
                        <a14:foregroundMark x1="92920" y1="76759" x2="92676" y2="65556"/>
                        <a14:foregroundMark x1="92676" y1="65556" x2="95898" y2="96852"/>
                        <a14:foregroundMark x1="95898" y1="96852" x2="98291" y2="96852"/>
                        <a14:foregroundMark x1="46240" y1="7963" x2="31641" y2="2870"/>
                        <a14:foregroundMark x1="31641" y1="2870" x2="28760" y2="2870"/>
                        <a14:foregroundMark x1="26855" y1="27222" x2="26855" y2="27222"/>
                        <a14:foregroundMark x1="30615" y1="35463" x2="30615" y2="35463"/>
                        <a14:foregroundMark x1="50146" y1="62778" x2="50146" y2="62778"/>
                        <a14:foregroundMark x1="49072" y1="71296" x2="49072" y2="71296"/>
                        <a14:foregroundMark x1="50293" y1="59167" x2="50293" y2="59167"/>
                        <a14:foregroundMark x1="50146" y1="58333" x2="48730" y2="68704"/>
                        <a14:foregroundMark x1="27197" y1="26296" x2="30615" y2="33333"/>
                        <a14:foregroundMark x1="30615" y1="33333" x2="30615" y2="3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3464484"/>
            <a:ext cx="4758419" cy="2509322"/>
          </a:xfrm>
          <a:prstGeom prst="rect">
            <a:avLst/>
          </a:prstGeom>
        </p:spPr>
      </p:pic>
      <p:pic>
        <p:nvPicPr>
          <p:cNvPr id="11" name="Picture 10" descr="A green person with white hair and glasses&#10;&#10;Description automatically generated">
            <a:extLst>
              <a:ext uri="{FF2B5EF4-FFF2-40B4-BE49-F238E27FC236}">
                <a16:creationId xmlns:a16="http://schemas.microsoft.com/office/drawing/2014/main" id="{B71C2F0A-5447-3A46-5F5E-2CA445D85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5" b="89371" l="806" r="99355">
                        <a14:foregroundMark x1="28871" y1="20000" x2="39516" y2="7552"/>
                        <a14:foregroundMark x1="39516" y1="7552" x2="47903" y2="5734"/>
                        <a14:foregroundMark x1="47903" y1="5734" x2="60484" y2="8671"/>
                        <a14:foregroundMark x1="60484" y1="8671" x2="67419" y2="12587"/>
                        <a14:foregroundMark x1="67419" y1="12587" x2="67419" y2="14406"/>
                        <a14:foregroundMark x1="53226" y1="5175" x2="53226" y2="5175"/>
                        <a14:foregroundMark x1="2097" y1="38601" x2="14839" y2="60699"/>
                        <a14:foregroundMark x1="14839" y1="60699" x2="34194" y2="71888"/>
                        <a14:foregroundMark x1="34194" y1="71888" x2="51935" y2="74545"/>
                        <a14:foregroundMark x1="51935" y1="74545" x2="74516" y2="72448"/>
                        <a14:foregroundMark x1="74516" y1="72448" x2="91935" y2="50070"/>
                        <a14:foregroundMark x1="91935" y1="50070" x2="93226" y2="40699"/>
                        <a14:foregroundMark x1="93226" y1="40699" x2="88710" y2="33846"/>
                        <a14:foregroundMark x1="88710" y1="33846" x2="80806" y2="33846"/>
                        <a14:foregroundMark x1="1452" y1="37203" x2="12742" y2="61259"/>
                        <a14:foregroundMark x1="12742" y1="61259" x2="18710" y2="66993"/>
                        <a14:foregroundMark x1="18710" y1="66993" x2="38548" y2="73986"/>
                        <a14:foregroundMark x1="38548" y1="73986" x2="58387" y2="75944"/>
                        <a14:foregroundMark x1="58387" y1="75944" x2="72419" y2="75664"/>
                        <a14:foregroundMark x1="72419" y1="75664" x2="80161" y2="71608"/>
                        <a14:foregroundMark x1="80161" y1="71608" x2="99355" y2="35245"/>
                        <a14:foregroundMark x1="806" y1="34126" x2="806" y2="34126"/>
                        <a14:foregroundMark x1="8387" y1="58601" x2="22419" y2="66154"/>
                        <a14:foregroundMark x1="22419" y1="66154" x2="42903" y2="70070"/>
                        <a14:foregroundMark x1="42903" y1="70070" x2="82903" y2="67832"/>
                        <a14:foregroundMark x1="82903" y1="67832" x2="96613" y2="55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05" y="1763280"/>
            <a:ext cx="2649069" cy="3054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0B4146-728A-E2B1-78AA-53BFC25F7FD5}"/>
              </a:ext>
            </a:extLst>
          </p:cNvPr>
          <p:cNvSpPr txBox="1"/>
          <p:nvPr/>
        </p:nvSpPr>
        <p:spPr>
          <a:xfrm>
            <a:off x="4082227" y="2005880"/>
            <a:ext cx="3690392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616321"/>
                </a:solidFill>
                <a:latin typeface="ADLaM Display"/>
                <a:ea typeface="ADLaM Display"/>
                <a:cs typeface="ADLaM Display"/>
              </a:rPr>
              <a:t>Let’s Code</a:t>
            </a:r>
            <a:endParaRPr lang="en-US" sz="4800" dirty="0">
              <a:solidFill>
                <a:srgbClr val="61632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54EF0-F247-EA8F-1263-34AE11C85599}"/>
              </a:ext>
            </a:extLst>
          </p:cNvPr>
          <p:cNvSpPr txBox="1"/>
          <p:nvPr/>
        </p:nvSpPr>
        <p:spPr>
          <a:xfrm>
            <a:off x="469001" y="4791042"/>
            <a:ext cx="7303617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Training &amp; Testing </a:t>
            </a:r>
            <a:r>
              <a:rPr lang="en-US" sz="4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Data</a:t>
            </a:r>
            <a:endParaRPr lang="en-US" sz="48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0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660424" y="1340597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1014901" y="7118003"/>
            <a:ext cx="3230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Data</a:t>
            </a:r>
            <a:endParaRPr lang="en-US" sz="1600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1878314" y="-843576"/>
            <a:ext cx="320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Testing Data</a:t>
            </a:r>
            <a:endParaRPr lang="en-US" sz="3600" dirty="0">
              <a:solidFill>
                <a:srgbClr val="EE242B"/>
              </a:solidFill>
            </a:endParaRPr>
          </a:p>
        </p:txBody>
      </p:sp>
      <p:pic>
        <p:nvPicPr>
          <p:cNvPr id="50" name="Picture 49" descr="A person wearing a helmet&#10;&#10;Description automatically generated">
            <a:extLst>
              <a:ext uri="{FF2B5EF4-FFF2-40B4-BE49-F238E27FC236}">
                <a16:creationId xmlns:a16="http://schemas.microsoft.com/office/drawing/2014/main" id="{C4023ADC-59D3-DA8F-9CDB-CE9DAE809A9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200" l="10000" r="90000">
                        <a14:foregroundMark x1="42100" y1="28800" x2="44600" y2="20200"/>
                        <a14:foregroundMark x1="44600" y1="20200" x2="52800" y2="15400"/>
                        <a14:foregroundMark x1="52800" y1="15400" x2="60600" y2="34600"/>
                        <a14:foregroundMark x1="60600" y1="34600" x2="60600" y2="36600"/>
                        <a14:foregroundMark x1="46200" y1="67600" x2="40600" y2="91400"/>
                        <a14:foregroundMark x1="34300" y1="76200" x2="54600" y2="96200"/>
                        <a14:foregroundMark x1="62500" y1="75200" x2="55800" y2="89800"/>
                        <a14:foregroundMark x1="58200" y1="44200" x2="58200" y2="44200"/>
                        <a14:foregroundMark x1="59300" y1="40800" x2="57900" y2="45400"/>
                        <a14:foregroundMark x1="59200" y1="42600" x2="57700" y2="44800"/>
                        <a14:foregroundMark x1="58100" y1="44000" x2="57400" y2="45800"/>
                        <a14:foregroundMark x1="57190" y1="46275" x2="56800" y2="47400"/>
                        <a14:foregroundMark x1="57700" y1="44800" x2="57216" y2="46198"/>
                        <a14:foregroundMark x1="58171" y1="48000" x2="58100" y2="48600"/>
                        <a14:foregroundMark x1="58243" y1="47400" x2="58171" y2="48000"/>
                        <a14:foregroundMark x1="58600" y1="44400" x2="58243" y2="47400"/>
                        <a14:foregroundMark x1="57009" y1="49939" x2="56000" y2="51200"/>
                        <a14:foregroundMark x1="57600" y1="49200" x2="57216" y2="49680"/>
                        <a14:backgroundMark x1="20400" y1="12400" x2="23600" y2="72600"/>
                        <a14:backgroundMark x1="35700" y1="23200" x2="31400" y2="62400"/>
                        <a14:backgroundMark x1="67000" y1="45800" x2="68300" y2="65200"/>
                        <a14:backgroundMark x1="45600" y1="44200" x2="45600" y2="44200"/>
                        <a14:backgroundMark x1="38600" y1="48200" x2="38600" y2="48200"/>
                        <a14:backgroundMark x1="56700" y1="48000" x2="56700" y2="43200"/>
                        <a14:backgroundMark x1="57400" y1="48000" x2="57400" y2="48000"/>
                        <a14:backgroundMark x1="58900" y1="47400" x2="58900" y2="4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9022" y="4846351"/>
            <a:ext cx="1853159" cy="926580"/>
          </a:xfrm>
          <a:prstGeom prst="rect">
            <a:avLst/>
          </a:prstGeom>
        </p:spPr>
      </p:pic>
      <p:pic>
        <p:nvPicPr>
          <p:cNvPr id="52" name="Picture 51" descr="A person in a leather jacket and helmet&#10;&#10;Description automatically generated">
            <a:extLst>
              <a:ext uri="{FF2B5EF4-FFF2-40B4-BE49-F238E27FC236}">
                <a16:creationId xmlns:a16="http://schemas.microsoft.com/office/drawing/2014/main" id="{9FD69CDE-216F-5082-962F-E4C1BE3E8E1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73" b="98270" l="8472" r="91196">
                        <a14:foregroundMark x1="47969" y1="24371" x2="52824" y2="11478"/>
                        <a14:foregroundMark x1="46844" y1="27358" x2="47969" y2="24371"/>
                        <a14:foregroundMark x1="52824" y1="11478" x2="64120" y2="6918"/>
                        <a14:foregroundMark x1="64120" y1="6918" x2="58306" y2="2673"/>
                        <a14:foregroundMark x1="81894" y1="45912" x2="91528" y2="87736"/>
                        <a14:foregroundMark x1="91528" y1="87736" x2="89701" y2="92610"/>
                        <a14:foregroundMark x1="69934" y1="37421" x2="51495" y2="88208"/>
                        <a14:foregroundMark x1="51495" y1="88208" x2="51495" y2="88208"/>
                        <a14:foregroundMark x1="39535" y1="49057" x2="8472" y2="89937"/>
                        <a14:foregroundMark x1="33056" y1="38994" x2="33056" y2="38994"/>
                        <a14:foregroundMark x1="39369" y1="36006" x2="31728" y2="36792"/>
                        <a14:foregroundMark x1="34219" y1="36478" x2="28738" y2="41352"/>
                        <a14:foregroundMark x1="28738" y1="38208" x2="28738" y2="38208"/>
                        <a14:foregroundMark x1="15781" y1="92296" x2="13787" y2="98270"/>
                        <a14:foregroundMark x1="36545" y1="91352" x2="35216" y2="96226"/>
                        <a14:foregroundMark x1="34219" y1="73742" x2="46844" y2="85220"/>
                        <a14:foregroundMark x1="55316" y1="94025" x2="59801" y2="98113"/>
                        <a14:foregroundMark x1="90395" y1="60705" x2="90698" y2="64780"/>
                        <a14:foregroundMark x1="61296" y1="42767" x2="53987" y2="47484"/>
                        <a14:foregroundMark x1="70266" y1="12264" x2="70266" y2="10377"/>
                        <a14:foregroundMark x1="70266" y1="8333" x2="70266" y2="9434"/>
                        <a14:foregroundMark x1="70266" y1="9748" x2="70764" y2="13994"/>
                        <a14:foregroundMark x1="71262" y1="13050" x2="71262" y2="14308"/>
                        <a14:foregroundMark x1="71262" y1="14465" x2="71262" y2="12107"/>
                        <a14:foregroundMark x1="50166" y1="9277" x2="47841" y2="12736"/>
                        <a14:foregroundMark x1="51661" y1="7233" x2="51661" y2="7233"/>
                        <a14:foregroundMark x1="72007" y1="27358" x2="72259" y2="28616"/>
                        <a14:foregroundMark x1="71597" y1="25314" x2="72007" y2="27358"/>
                        <a14:foregroundMark x1="71345" y1="24057" x2="71597" y2="25314"/>
                        <a14:foregroundMark x1="70904" y1="21855" x2="71345" y2="24057"/>
                        <a14:foregroundMark x1="70432" y1="19497" x2="70904" y2="21855"/>
                        <a14:foregroundMark x1="26578" y1="71226" x2="25083" y2="78774"/>
                        <a14:foregroundMark x1="35050" y1="80346" x2="33555" y2="88208"/>
                        <a14:foregroundMark x1="32558" y1="82233" x2="32558" y2="83019"/>
                        <a14:foregroundMark x1="31395" y1="81761" x2="31728" y2="86635"/>
                        <a14:foregroundMark x1="31728" y1="82547" x2="31728" y2="83491"/>
                        <a14:foregroundMark x1="69767" y1="32390" x2="67940" y2="28459"/>
                        <a14:backgroundMark x1="91528" y1="46069" x2="91694" y2="60692"/>
                        <a14:backgroundMark x1="22425" y1="98270" x2="30731" y2="71541"/>
                        <a14:backgroundMark x1="31229" y1="70283" x2="31229" y2="70283"/>
                        <a14:backgroundMark x1="30897" y1="68711" x2="30897" y2="68711"/>
                        <a14:backgroundMark x1="30897" y1="68082" x2="30897" y2="68082"/>
                        <a14:backgroundMark x1="50498" y1="24371" x2="50498" y2="24371"/>
                        <a14:backgroundMark x1="69435" y1="27358" x2="69435" y2="27358"/>
                        <a14:backgroundMark x1="69103" y1="25314" x2="69103" y2="25314"/>
                        <a14:backgroundMark x1="68937" y1="24057" x2="68937" y2="24057"/>
                        <a14:backgroundMark x1="67940" y1="23113" x2="67940" y2="23113"/>
                        <a14:backgroundMark x1="67940" y1="21855" x2="67940" y2="21855"/>
                        <a14:backgroundMark x1="75748" y1="86164" x2="76744" y2="98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517" b="32015"/>
          <a:stretch/>
        </p:blipFill>
        <p:spPr>
          <a:xfrm>
            <a:off x="-1252135" y="1077789"/>
            <a:ext cx="1167878" cy="906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086F29-388F-74AB-65CF-02CA78D60E33}"/>
              </a:ext>
            </a:extLst>
          </p:cNvPr>
          <p:cNvSpPr txBox="1"/>
          <p:nvPr/>
        </p:nvSpPr>
        <p:spPr>
          <a:xfrm>
            <a:off x="12806949" y="2461404"/>
            <a:ext cx="78106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Data used after training your model to test the learning of your model. It is unseen data for the model and usually compromises of 20% of original data.</a:t>
            </a:r>
            <a:endParaRPr lang="en-US" sz="2800" dirty="0">
              <a:solidFill>
                <a:srgbClr val="D3D3D3"/>
              </a:solidFill>
            </a:endParaRPr>
          </a:p>
        </p:txBody>
      </p:sp>
      <p:pic>
        <p:nvPicPr>
          <p:cNvPr id="48" name="Picture 47" descr="A person in a garment&#10;&#10;Description automatically generated">
            <a:extLst>
              <a:ext uri="{FF2B5EF4-FFF2-40B4-BE49-F238E27FC236}">
                <a16:creationId xmlns:a16="http://schemas.microsoft.com/office/drawing/2014/main" id="{26AE0E0A-E5EB-EF58-4ACB-E55BA4FC8E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519" b="99630" l="741" r="90000">
                        <a14:foregroundMark x1="56296" y1="12593" x2="53333" y2="8519"/>
                        <a14:foregroundMark x1="12593" y1="56667" x2="21111" y2="84444"/>
                        <a14:foregroundMark x1="21111" y1="84444" x2="64074" y2="92963"/>
                        <a14:foregroundMark x1="64074" y1="92963" x2="82222" y2="82222"/>
                        <a14:foregroundMark x1="82222" y1="82222" x2="82963" y2="81481"/>
                        <a14:foregroundMark x1="56296" y1="95926" x2="38519" y2="96667"/>
                        <a14:foregroundMark x1="37407" y1="97407" x2="63333" y2="98889"/>
                        <a14:foregroundMark x1="63333" y1="98889" x2="64815" y2="98519"/>
                        <a14:foregroundMark x1="64074" y1="92222" x2="64444" y2="99630"/>
                        <a14:foregroundMark x1="2036" y1="65556" x2="741" y2="64444"/>
                        <a14:foregroundMark x1="29630" y1="89259" x2="2036" y2="65556"/>
                        <a14:backgroundMark x1="1481" y1="65556" x2="1481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7" y="2170447"/>
            <a:ext cx="3843178" cy="3843178"/>
          </a:xfrm>
          <a:prstGeom prst="rect">
            <a:avLst/>
          </a:prstGeom>
        </p:spPr>
      </p:pic>
      <p:pic>
        <p:nvPicPr>
          <p:cNvPr id="51" name="Picture 50" descr="A cartoon character in a garment&#10;&#10;Description automatically generated">
            <a:extLst>
              <a:ext uri="{FF2B5EF4-FFF2-40B4-BE49-F238E27FC236}">
                <a16:creationId xmlns:a16="http://schemas.microsoft.com/office/drawing/2014/main" id="{AF7AB44A-B7CA-5AFF-C492-5931424576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926" b="95926" l="6667" r="92963">
                        <a14:foregroundMark x1="60000" y1="33704" x2="58148" y2="25185"/>
                        <a14:foregroundMark x1="65185" y1="26667" x2="65556" y2="29630"/>
                        <a14:foregroundMark x1="61481" y1="24074" x2="62222" y2="25185"/>
                        <a14:foregroundMark x1="7407" y1="40000" x2="8519" y2="72963"/>
                        <a14:foregroundMark x1="26667" y1="90000" x2="30370" y2="95185"/>
                        <a14:foregroundMark x1="72963" y1="94444" x2="72963" y2="95926"/>
                        <a14:foregroundMark x1="87778" y1="39630" x2="91852" y2="60741"/>
                        <a14:foregroundMark x1="91852" y1="60741" x2="89259" y2="78889"/>
                        <a14:foregroundMark x1="92222" y1="41481" x2="93333" y2="43333"/>
                        <a14:foregroundMark x1="63704" y1="24074" x2="62222" y2="30000"/>
                        <a14:foregroundMark x1="68889" y1="13704" x2="48519" y2="6667"/>
                        <a14:foregroundMark x1="48519" y1="6667" x2="29259" y2="21111"/>
                        <a14:foregroundMark x1="29259" y1="21111" x2="27407" y2="28148"/>
                        <a14:foregroundMark x1="43704" y1="5926" x2="3000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45" y="2974926"/>
            <a:ext cx="3196342" cy="319634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67B6CEA-046B-7C21-8C35-50DD72A9F511}"/>
              </a:ext>
            </a:extLst>
          </p:cNvPr>
          <p:cNvSpPr txBox="1"/>
          <p:nvPr/>
        </p:nvSpPr>
        <p:spPr>
          <a:xfrm>
            <a:off x="1028605" y="1556061"/>
            <a:ext cx="3230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Overfit Model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67822A-7EAD-A5C1-5604-5E537BFD67AD}"/>
              </a:ext>
            </a:extLst>
          </p:cNvPr>
          <p:cNvSpPr txBox="1"/>
          <p:nvPr/>
        </p:nvSpPr>
        <p:spPr>
          <a:xfrm>
            <a:off x="7661697" y="1544810"/>
            <a:ext cx="3616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Underfit Model</a:t>
            </a:r>
            <a:endParaRPr lang="en-US" sz="36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94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close up of a green person&#10;&#10;Description automatically generated">
            <a:extLst>
              <a:ext uri="{FF2B5EF4-FFF2-40B4-BE49-F238E27FC236}">
                <a16:creationId xmlns:a16="http://schemas.microsoft.com/office/drawing/2014/main" id="{A0162F1F-B732-FE89-5944-1CDF45B3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37" y="-38280"/>
            <a:ext cx="12146739" cy="7591712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</a:rPr>
              <a:t>Marvel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12660424" y="1340597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1014901" y="7118003"/>
            <a:ext cx="3230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Data</a:t>
            </a:r>
            <a:endParaRPr lang="en-US" sz="1600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1878314" y="-843576"/>
            <a:ext cx="320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Testing Data</a:t>
            </a:r>
            <a:endParaRPr lang="en-US" sz="3600" dirty="0">
              <a:solidFill>
                <a:srgbClr val="EE242B"/>
              </a:solidFill>
            </a:endParaRPr>
          </a:p>
        </p:txBody>
      </p:sp>
      <p:pic>
        <p:nvPicPr>
          <p:cNvPr id="50" name="Picture 49" descr="A person wearing a helmet&#10;&#10;Description automatically generated">
            <a:extLst>
              <a:ext uri="{FF2B5EF4-FFF2-40B4-BE49-F238E27FC236}">
                <a16:creationId xmlns:a16="http://schemas.microsoft.com/office/drawing/2014/main" id="{C4023ADC-59D3-DA8F-9CDB-CE9DAE809A9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200" l="10000" r="90000">
                        <a14:foregroundMark x1="42100" y1="28800" x2="44600" y2="20200"/>
                        <a14:foregroundMark x1="44600" y1="20200" x2="52800" y2="15400"/>
                        <a14:foregroundMark x1="52800" y1="15400" x2="60600" y2="34600"/>
                        <a14:foregroundMark x1="60600" y1="34600" x2="60600" y2="36600"/>
                        <a14:foregroundMark x1="46200" y1="67600" x2="40600" y2="91400"/>
                        <a14:foregroundMark x1="34300" y1="76200" x2="54600" y2="96200"/>
                        <a14:foregroundMark x1="62500" y1="75200" x2="55800" y2="89800"/>
                        <a14:foregroundMark x1="58200" y1="44200" x2="58200" y2="44200"/>
                        <a14:foregroundMark x1="59300" y1="40800" x2="57900" y2="45400"/>
                        <a14:foregroundMark x1="59200" y1="42600" x2="57700" y2="44800"/>
                        <a14:foregroundMark x1="58100" y1="44000" x2="57400" y2="45800"/>
                        <a14:foregroundMark x1="57190" y1="46275" x2="56800" y2="47400"/>
                        <a14:foregroundMark x1="57700" y1="44800" x2="57216" y2="46198"/>
                        <a14:foregroundMark x1="58171" y1="48000" x2="58100" y2="48600"/>
                        <a14:foregroundMark x1="58243" y1="47400" x2="58171" y2="48000"/>
                        <a14:foregroundMark x1="58600" y1="44400" x2="58243" y2="47400"/>
                        <a14:foregroundMark x1="57009" y1="49939" x2="56000" y2="51200"/>
                        <a14:foregroundMark x1="57600" y1="49200" x2="57216" y2="49680"/>
                        <a14:backgroundMark x1="20400" y1="12400" x2="23600" y2="72600"/>
                        <a14:backgroundMark x1="35700" y1="23200" x2="31400" y2="62400"/>
                        <a14:backgroundMark x1="67000" y1="45800" x2="68300" y2="65200"/>
                        <a14:backgroundMark x1="45600" y1="44200" x2="45600" y2="44200"/>
                        <a14:backgroundMark x1="38600" y1="48200" x2="38600" y2="48200"/>
                        <a14:backgroundMark x1="56700" y1="48000" x2="56700" y2="43200"/>
                        <a14:backgroundMark x1="57400" y1="48000" x2="57400" y2="48000"/>
                        <a14:backgroundMark x1="58900" y1="47400" x2="58900" y2="4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9022" y="4846351"/>
            <a:ext cx="1853159" cy="926580"/>
          </a:xfrm>
          <a:prstGeom prst="rect">
            <a:avLst/>
          </a:prstGeom>
        </p:spPr>
      </p:pic>
      <p:pic>
        <p:nvPicPr>
          <p:cNvPr id="52" name="Picture 51" descr="A person in a leather jacket and helmet&#10;&#10;Description automatically generated">
            <a:extLst>
              <a:ext uri="{FF2B5EF4-FFF2-40B4-BE49-F238E27FC236}">
                <a16:creationId xmlns:a16="http://schemas.microsoft.com/office/drawing/2014/main" id="{9FD69CDE-216F-5082-962F-E4C1BE3E8E15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73" b="98270" l="8472" r="91196">
                        <a14:foregroundMark x1="47969" y1="24371" x2="52824" y2="11478"/>
                        <a14:foregroundMark x1="46844" y1="27358" x2="47969" y2="24371"/>
                        <a14:foregroundMark x1="52824" y1="11478" x2="64120" y2="6918"/>
                        <a14:foregroundMark x1="64120" y1="6918" x2="58306" y2="2673"/>
                        <a14:foregroundMark x1="81894" y1="45912" x2="91528" y2="87736"/>
                        <a14:foregroundMark x1="91528" y1="87736" x2="89701" y2="92610"/>
                        <a14:foregroundMark x1="69934" y1="37421" x2="51495" y2="88208"/>
                        <a14:foregroundMark x1="51495" y1="88208" x2="51495" y2="88208"/>
                        <a14:foregroundMark x1="39535" y1="49057" x2="8472" y2="89937"/>
                        <a14:foregroundMark x1="33056" y1="38994" x2="33056" y2="38994"/>
                        <a14:foregroundMark x1="39369" y1="36006" x2="31728" y2="36792"/>
                        <a14:foregroundMark x1="34219" y1="36478" x2="28738" y2="41352"/>
                        <a14:foregroundMark x1="28738" y1="38208" x2="28738" y2="38208"/>
                        <a14:foregroundMark x1="15781" y1="92296" x2="13787" y2="98270"/>
                        <a14:foregroundMark x1="36545" y1="91352" x2="35216" y2="96226"/>
                        <a14:foregroundMark x1="34219" y1="73742" x2="46844" y2="85220"/>
                        <a14:foregroundMark x1="55316" y1="94025" x2="59801" y2="98113"/>
                        <a14:foregroundMark x1="90395" y1="60705" x2="90698" y2="64780"/>
                        <a14:foregroundMark x1="61296" y1="42767" x2="53987" y2="47484"/>
                        <a14:foregroundMark x1="70266" y1="12264" x2="70266" y2="10377"/>
                        <a14:foregroundMark x1="70266" y1="8333" x2="70266" y2="9434"/>
                        <a14:foregroundMark x1="70266" y1="9748" x2="70764" y2="13994"/>
                        <a14:foregroundMark x1="71262" y1="13050" x2="71262" y2="14308"/>
                        <a14:foregroundMark x1="71262" y1="14465" x2="71262" y2="12107"/>
                        <a14:foregroundMark x1="50166" y1="9277" x2="47841" y2="12736"/>
                        <a14:foregroundMark x1="51661" y1="7233" x2="51661" y2="7233"/>
                        <a14:foregroundMark x1="72007" y1="27358" x2="72259" y2="28616"/>
                        <a14:foregroundMark x1="71597" y1="25314" x2="72007" y2="27358"/>
                        <a14:foregroundMark x1="71345" y1="24057" x2="71597" y2="25314"/>
                        <a14:foregroundMark x1="70904" y1="21855" x2="71345" y2="24057"/>
                        <a14:foregroundMark x1="70432" y1="19497" x2="70904" y2="21855"/>
                        <a14:foregroundMark x1="26578" y1="71226" x2="25083" y2="78774"/>
                        <a14:foregroundMark x1="35050" y1="80346" x2="33555" y2="88208"/>
                        <a14:foregroundMark x1="32558" y1="82233" x2="32558" y2="83019"/>
                        <a14:foregroundMark x1="31395" y1="81761" x2="31728" y2="86635"/>
                        <a14:foregroundMark x1="31728" y1="82547" x2="31728" y2="83491"/>
                        <a14:foregroundMark x1="69767" y1="32390" x2="67940" y2="28459"/>
                        <a14:backgroundMark x1="91528" y1="46069" x2="91694" y2="60692"/>
                        <a14:backgroundMark x1="22425" y1="98270" x2="30731" y2="71541"/>
                        <a14:backgroundMark x1="31229" y1="70283" x2="31229" y2="70283"/>
                        <a14:backgroundMark x1="30897" y1="68711" x2="30897" y2="68711"/>
                        <a14:backgroundMark x1="30897" y1="68082" x2="30897" y2="68082"/>
                        <a14:backgroundMark x1="50498" y1="24371" x2="50498" y2="24371"/>
                        <a14:backgroundMark x1="69435" y1="27358" x2="69435" y2="27358"/>
                        <a14:backgroundMark x1="69103" y1="25314" x2="69103" y2="25314"/>
                        <a14:backgroundMark x1="68937" y1="24057" x2="68937" y2="24057"/>
                        <a14:backgroundMark x1="67940" y1="23113" x2="67940" y2="23113"/>
                        <a14:backgroundMark x1="67940" y1="21855" x2="67940" y2="21855"/>
                        <a14:backgroundMark x1="75748" y1="86164" x2="76744" y2="98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517" b="32015"/>
          <a:stretch/>
        </p:blipFill>
        <p:spPr>
          <a:xfrm>
            <a:off x="-1252135" y="1077789"/>
            <a:ext cx="1167878" cy="906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086F29-388F-74AB-65CF-02CA78D60E33}"/>
              </a:ext>
            </a:extLst>
          </p:cNvPr>
          <p:cNvSpPr txBox="1"/>
          <p:nvPr/>
        </p:nvSpPr>
        <p:spPr>
          <a:xfrm>
            <a:off x="12806949" y="2461404"/>
            <a:ext cx="78106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Data used after training your model to test the learning of your model. It is unseen data for the model and usually compromises of 20% of original data.</a:t>
            </a:r>
            <a:endParaRPr lang="en-US" sz="2800" dirty="0">
              <a:solidFill>
                <a:srgbClr val="D3D3D3"/>
              </a:solidFill>
            </a:endParaRPr>
          </a:p>
        </p:txBody>
      </p:sp>
      <p:pic>
        <p:nvPicPr>
          <p:cNvPr id="48" name="Picture 47" descr="A person in a garment&#10;&#10;Description automatically generated">
            <a:extLst>
              <a:ext uri="{FF2B5EF4-FFF2-40B4-BE49-F238E27FC236}">
                <a16:creationId xmlns:a16="http://schemas.microsoft.com/office/drawing/2014/main" id="{26AE0E0A-E5EB-EF58-4ACB-E55BA4FC8E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19" b="99630" l="741" r="90000">
                        <a14:foregroundMark x1="56296" y1="12593" x2="53333" y2="8519"/>
                        <a14:foregroundMark x1="12593" y1="56667" x2="21111" y2="84444"/>
                        <a14:foregroundMark x1="21111" y1="84444" x2="64074" y2="92963"/>
                        <a14:foregroundMark x1="64074" y1="92963" x2="82222" y2="82222"/>
                        <a14:foregroundMark x1="82222" y1="82222" x2="82963" y2="81481"/>
                        <a14:foregroundMark x1="56296" y1="95926" x2="38519" y2="96667"/>
                        <a14:foregroundMark x1="37407" y1="97407" x2="63333" y2="98889"/>
                        <a14:foregroundMark x1="63333" y1="98889" x2="64815" y2="98519"/>
                        <a14:foregroundMark x1="64074" y1="92222" x2="64444" y2="99630"/>
                        <a14:foregroundMark x1="2036" y1="65556" x2="741" y2="64444"/>
                        <a14:foregroundMark x1="29630" y1="89259" x2="2036" y2="65556"/>
                        <a14:backgroundMark x1="1481" y1="65556" x2="1481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98" y="-5314741"/>
            <a:ext cx="3843178" cy="3843178"/>
          </a:xfrm>
          <a:prstGeom prst="rect">
            <a:avLst/>
          </a:prstGeom>
        </p:spPr>
      </p:pic>
      <p:pic>
        <p:nvPicPr>
          <p:cNvPr id="51" name="Picture 50" descr="A cartoon character in a garment&#10;&#10;Description automatically generated">
            <a:extLst>
              <a:ext uri="{FF2B5EF4-FFF2-40B4-BE49-F238E27FC236}">
                <a16:creationId xmlns:a16="http://schemas.microsoft.com/office/drawing/2014/main" id="{AF7AB44A-B7CA-5AFF-C492-5931424576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926" b="95926" l="6667" r="92963">
                        <a14:foregroundMark x1="60000" y1="33704" x2="58148" y2="25185"/>
                        <a14:foregroundMark x1="65185" y1="26667" x2="65556" y2="29630"/>
                        <a14:foregroundMark x1="61481" y1="24074" x2="62222" y2="25185"/>
                        <a14:foregroundMark x1="7407" y1="40000" x2="8519" y2="72963"/>
                        <a14:foregroundMark x1="26667" y1="90000" x2="30370" y2="95185"/>
                        <a14:foregroundMark x1="72963" y1="94444" x2="72963" y2="95926"/>
                        <a14:foregroundMark x1="87778" y1="39630" x2="91852" y2="60741"/>
                        <a14:foregroundMark x1="91852" y1="60741" x2="89259" y2="78889"/>
                        <a14:foregroundMark x1="92222" y1="41481" x2="93333" y2="43333"/>
                        <a14:foregroundMark x1="63704" y1="24074" x2="62222" y2="30000"/>
                        <a14:foregroundMark x1="68889" y1="13704" x2="48519" y2="6667"/>
                        <a14:foregroundMark x1="48519" y1="6667" x2="29259" y2="21111"/>
                        <a14:foregroundMark x1="29259" y1="21111" x2="27407" y2="28148"/>
                        <a14:foregroundMark x1="43704" y1="5926" x2="3000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50" y="8058715"/>
            <a:ext cx="3196342" cy="319634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67B6CEA-046B-7C21-8C35-50DD72A9F511}"/>
              </a:ext>
            </a:extLst>
          </p:cNvPr>
          <p:cNvSpPr txBox="1"/>
          <p:nvPr/>
        </p:nvSpPr>
        <p:spPr>
          <a:xfrm>
            <a:off x="1121231" y="-1426816"/>
            <a:ext cx="3230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Overfit Model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67822A-7EAD-A5C1-5604-5E537BFD67AD}"/>
              </a:ext>
            </a:extLst>
          </p:cNvPr>
          <p:cNvSpPr txBox="1"/>
          <p:nvPr/>
        </p:nvSpPr>
        <p:spPr>
          <a:xfrm>
            <a:off x="7871935" y="7844295"/>
            <a:ext cx="3616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Underfit Model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1397C0-3933-1181-C5C9-D134E21E8281}"/>
              </a:ext>
            </a:extLst>
          </p:cNvPr>
          <p:cNvSpPr txBox="1"/>
          <p:nvPr/>
        </p:nvSpPr>
        <p:spPr>
          <a:xfrm>
            <a:off x="95405" y="996575"/>
            <a:ext cx="5182168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Any 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0521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</a:rPr>
              <a:t>Marvel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7462896" y="2912827"/>
            <a:ext cx="3874435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Come again with Day-3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1014901" y="7118003"/>
            <a:ext cx="3230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Data</a:t>
            </a:r>
            <a:endParaRPr lang="en-US" sz="1600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1878314" y="-843576"/>
            <a:ext cx="320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Testing Data</a:t>
            </a:r>
            <a:endParaRPr lang="en-US" sz="3600" dirty="0">
              <a:solidFill>
                <a:srgbClr val="EE242B"/>
              </a:solidFill>
            </a:endParaRPr>
          </a:p>
        </p:txBody>
      </p:sp>
      <p:pic>
        <p:nvPicPr>
          <p:cNvPr id="50" name="Picture 49" descr="A person wearing a helmet&#10;&#10;Description automatically generated">
            <a:extLst>
              <a:ext uri="{FF2B5EF4-FFF2-40B4-BE49-F238E27FC236}">
                <a16:creationId xmlns:a16="http://schemas.microsoft.com/office/drawing/2014/main" id="{C4023ADC-59D3-DA8F-9CDB-CE9DAE809A9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200" l="10000" r="90000">
                        <a14:foregroundMark x1="42100" y1="28800" x2="44600" y2="20200"/>
                        <a14:foregroundMark x1="44600" y1="20200" x2="52800" y2="15400"/>
                        <a14:foregroundMark x1="52800" y1="15400" x2="60600" y2="34600"/>
                        <a14:foregroundMark x1="60600" y1="34600" x2="60600" y2="36600"/>
                        <a14:foregroundMark x1="46200" y1="67600" x2="40600" y2="91400"/>
                        <a14:foregroundMark x1="34300" y1="76200" x2="54600" y2="96200"/>
                        <a14:foregroundMark x1="62500" y1="75200" x2="55800" y2="89800"/>
                        <a14:foregroundMark x1="58200" y1="44200" x2="58200" y2="44200"/>
                        <a14:foregroundMark x1="59300" y1="40800" x2="57900" y2="45400"/>
                        <a14:foregroundMark x1="59200" y1="42600" x2="57700" y2="44800"/>
                        <a14:foregroundMark x1="58100" y1="44000" x2="57400" y2="45800"/>
                        <a14:foregroundMark x1="57190" y1="46275" x2="56800" y2="47400"/>
                        <a14:foregroundMark x1="57700" y1="44800" x2="57216" y2="46198"/>
                        <a14:foregroundMark x1="58171" y1="48000" x2="58100" y2="48600"/>
                        <a14:foregroundMark x1="58243" y1="47400" x2="58171" y2="48000"/>
                        <a14:foregroundMark x1="58600" y1="44400" x2="58243" y2="47400"/>
                        <a14:foregroundMark x1="57009" y1="49939" x2="56000" y2="51200"/>
                        <a14:foregroundMark x1="57600" y1="49200" x2="57216" y2="49680"/>
                        <a14:backgroundMark x1="20400" y1="12400" x2="23600" y2="72600"/>
                        <a14:backgroundMark x1="35700" y1="23200" x2="31400" y2="62400"/>
                        <a14:backgroundMark x1="67000" y1="45800" x2="68300" y2="65200"/>
                        <a14:backgroundMark x1="45600" y1="44200" x2="45600" y2="44200"/>
                        <a14:backgroundMark x1="38600" y1="48200" x2="38600" y2="48200"/>
                        <a14:backgroundMark x1="56700" y1="48000" x2="56700" y2="43200"/>
                        <a14:backgroundMark x1="57400" y1="48000" x2="57400" y2="48000"/>
                        <a14:backgroundMark x1="58900" y1="47400" x2="58900" y2="4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9022" y="4846351"/>
            <a:ext cx="1853159" cy="926580"/>
          </a:xfrm>
          <a:prstGeom prst="rect">
            <a:avLst/>
          </a:prstGeom>
        </p:spPr>
      </p:pic>
      <p:pic>
        <p:nvPicPr>
          <p:cNvPr id="52" name="Picture 51" descr="A person in a leather jacket and helmet&#10;&#10;Description automatically generated">
            <a:extLst>
              <a:ext uri="{FF2B5EF4-FFF2-40B4-BE49-F238E27FC236}">
                <a16:creationId xmlns:a16="http://schemas.microsoft.com/office/drawing/2014/main" id="{9FD69CDE-216F-5082-962F-E4C1BE3E8E1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73" b="98270" l="8472" r="91196">
                        <a14:foregroundMark x1="47969" y1="24371" x2="52824" y2="11478"/>
                        <a14:foregroundMark x1="46844" y1="27358" x2="47969" y2="24371"/>
                        <a14:foregroundMark x1="52824" y1="11478" x2="64120" y2="6918"/>
                        <a14:foregroundMark x1="64120" y1="6918" x2="58306" y2="2673"/>
                        <a14:foregroundMark x1="81894" y1="45912" x2="91528" y2="87736"/>
                        <a14:foregroundMark x1="91528" y1="87736" x2="89701" y2="92610"/>
                        <a14:foregroundMark x1="69934" y1="37421" x2="51495" y2="88208"/>
                        <a14:foregroundMark x1="51495" y1="88208" x2="51495" y2="88208"/>
                        <a14:foregroundMark x1="39535" y1="49057" x2="8472" y2="89937"/>
                        <a14:foregroundMark x1="33056" y1="38994" x2="33056" y2="38994"/>
                        <a14:foregroundMark x1="39369" y1="36006" x2="31728" y2="36792"/>
                        <a14:foregroundMark x1="34219" y1="36478" x2="28738" y2="41352"/>
                        <a14:foregroundMark x1="28738" y1="38208" x2="28738" y2="38208"/>
                        <a14:foregroundMark x1="15781" y1="92296" x2="13787" y2="98270"/>
                        <a14:foregroundMark x1="36545" y1="91352" x2="35216" y2="96226"/>
                        <a14:foregroundMark x1="34219" y1="73742" x2="46844" y2="85220"/>
                        <a14:foregroundMark x1="55316" y1="94025" x2="59801" y2="98113"/>
                        <a14:foregroundMark x1="90395" y1="60705" x2="90698" y2="64780"/>
                        <a14:foregroundMark x1="61296" y1="42767" x2="53987" y2="47484"/>
                        <a14:foregroundMark x1="70266" y1="12264" x2="70266" y2="10377"/>
                        <a14:foregroundMark x1="70266" y1="8333" x2="70266" y2="9434"/>
                        <a14:foregroundMark x1="70266" y1="9748" x2="70764" y2="13994"/>
                        <a14:foregroundMark x1="71262" y1="13050" x2="71262" y2="14308"/>
                        <a14:foregroundMark x1="71262" y1="14465" x2="71262" y2="12107"/>
                        <a14:foregroundMark x1="50166" y1="9277" x2="47841" y2="12736"/>
                        <a14:foregroundMark x1="51661" y1="7233" x2="51661" y2="7233"/>
                        <a14:foregroundMark x1="72007" y1="27358" x2="72259" y2="28616"/>
                        <a14:foregroundMark x1="71597" y1="25314" x2="72007" y2="27358"/>
                        <a14:foregroundMark x1="71345" y1="24057" x2="71597" y2="25314"/>
                        <a14:foregroundMark x1="70904" y1="21855" x2="71345" y2="24057"/>
                        <a14:foregroundMark x1="70432" y1="19497" x2="70904" y2="21855"/>
                        <a14:foregroundMark x1="26578" y1="71226" x2="25083" y2="78774"/>
                        <a14:foregroundMark x1="35050" y1="80346" x2="33555" y2="88208"/>
                        <a14:foregroundMark x1="32558" y1="82233" x2="32558" y2="83019"/>
                        <a14:foregroundMark x1="31395" y1="81761" x2="31728" y2="86635"/>
                        <a14:foregroundMark x1="31728" y1="82547" x2="31728" y2="83491"/>
                        <a14:foregroundMark x1="69767" y1="32390" x2="67940" y2="28459"/>
                        <a14:backgroundMark x1="91528" y1="46069" x2="91694" y2="60692"/>
                        <a14:backgroundMark x1="22425" y1="98270" x2="30731" y2="71541"/>
                        <a14:backgroundMark x1="31229" y1="70283" x2="31229" y2="70283"/>
                        <a14:backgroundMark x1="30897" y1="68711" x2="30897" y2="68711"/>
                        <a14:backgroundMark x1="30897" y1="68082" x2="30897" y2="68082"/>
                        <a14:backgroundMark x1="50498" y1="24371" x2="50498" y2="24371"/>
                        <a14:backgroundMark x1="69435" y1="27358" x2="69435" y2="27358"/>
                        <a14:backgroundMark x1="69103" y1="25314" x2="69103" y2="25314"/>
                        <a14:backgroundMark x1="68937" y1="24057" x2="68937" y2="24057"/>
                        <a14:backgroundMark x1="67940" y1="23113" x2="67940" y2="23113"/>
                        <a14:backgroundMark x1="67940" y1="21855" x2="67940" y2="21855"/>
                        <a14:backgroundMark x1="75748" y1="86164" x2="76744" y2="98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517" b="32015"/>
          <a:stretch/>
        </p:blipFill>
        <p:spPr>
          <a:xfrm>
            <a:off x="-1252135" y="1077789"/>
            <a:ext cx="1167878" cy="906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086F29-388F-74AB-65CF-02CA78D60E33}"/>
              </a:ext>
            </a:extLst>
          </p:cNvPr>
          <p:cNvSpPr txBox="1"/>
          <p:nvPr/>
        </p:nvSpPr>
        <p:spPr>
          <a:xfrm>
            <a:off x="12806949" y="2461404"/>
            <a:ext cx="78106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Data used after training your model to test the learning of your model. It is unseen data for the model and usually compromises of 20% of original data.</a:t>
            </a:r>
            <a:endParaRPr lang="en-US" sz="2800" dirty="0">
              <a:solidFill>
                <a:srgbClr val="D3D3D3"/>
              </a:solidFill>
            </a:endParaRPr>
          </a:p>
        </p:txBody>
      </p:sp>
      <p:pic>
        <p:nvPicPr>
          <p:cNvPr id="48" name="Picture 47" descr="A person in a garment&#10;&#10;Description automatically generated">
            <a:extLst>
              <a:ext uri="{FF2B5EF4-FFF2-40B4-BE49-F238E27FC236}">
                <a16:creationId xmlns:a16="http://schemas.microsoft.com/office/drawing/2014/main" id="{26AE0E0A-E5EB-EF58-4ACB-E55BA4FC8E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519" b="99630" l="741" r="90000">
                        <a14:foregroundMark x1="56296" y1="12593" x2="53333" y2="8519"/>
                        <a14:foregroundMark x1="12593" y1="56667" x2="21111" y2="84444"/>
                        <a14:foregroundMark x1="21111" y1="84444" x2="64074" y2="92963"/>
                        <a14:foregroundMark x1="64074" y1="92963" x2="82222" y2="82222"/>
                        <a14:foregroundMark x1="82222" y1="82222" x2="82963" y2="81481"/>
                        <a14:foregroundMark x1="56296" y1="95926" x2="38519" y2="96667"/>
                        <a14:foregroundMark x1="37407" y1="97407" x2="63333" y2="98889"/>
                        <a14:foregroundMark x1="63333" y1="98889" x2="64815" y2="98519"/>
                        <a14:foregroundMark x1="64074" y1="92222" x2="64444" y2="99630"/>
                        <a14:foregroundMark x1="2036" y1="65556" x2="741" y2="64444"/>
                        <a14:foregroundMark x1="29630" y1="89259" x2="2036" y2="65556"/>
                        <a14:backgroundMark x1="1481" y1="65556" x2="1481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98" y="-5314741"/>
            <a:ext cx="3843178" cy="3843178"/>
          </a:xfrm>
          <a:prstGeom prst="rect">
            <a:avLst/>
          </a:prstGeom>
        </p:spPr>
      </p:pic>
      <p:pic>
        <p:nvPicPr>
          <p:cNvPr id="51" name="Picture 50" descr="A cartoon character in a garment&#10;&#10;Description automatically generated">
            <a:extLst>
              <a:ext uri="{FF2B5EF4-FFF2-40B4-BE49-F238E27FC236}">
                <a16:creationId xmlns:a16="http://schemas.microsoft.com/office/drawing/2014/main" id="{AF7AB44A-B7CA-5AFF-C492-5931424576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926" b="95926" l="6667" r="92963">
                        <a14:foregroundMark x1="60000" y1="33704" x2="58148" y2="25185"/>
                        <a14:foregroundMark x1="65185" y1="26667" x2="65556" y2="29630"/>
                        <a14:foregroundMark x1="61481" y1="24074" x2="62222" y2="25185"/>
                        <a14:foregroundMark x1="7407" y1="40000" x2="8519" y2="72963"/>
                        <a14:foregroundMark x1="26667" y1="90000" x2="30370" y2="95185"/>
                        <a14:foregroundMark x1="72963" y1="94444" x2="72963" y2="95926"/>
                        <a14:foregroundMark x1="87778" y1="39630" x2="91852" y2="60741"/>
                        <a14:foregroundMark x1="91852" y1="60741" x2="89259" y2="78889"/>
                        <a14:foregroundMark x1="92222" y1="41481" x2="93333" y2="43333"/>
                        <a14:foregroundMark x1="63704" y1="24074" x2="62222" y2="30000"/>
                        <a14:foregroundMark x1="68889" y1="13704" x2="48519" y2="6667"/>
                        <a14:foregroundMark x1="48519" y1="6667" x2="29259" y2="21111"/>
                        <a14:foregroundMark x1="29259" y1="21111" x2="27407" y2="28148"/>
                        <a14:foregroundMark x1="43704" y1="5926" x2="3000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50" y="8058715"/>
            <a:ext cx="3196342" cy="319634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67B6CEA-046B-7C21-8C35-50DD72A9F511}"/>
              </a:ext>
            </a:extLst>
          </p:cNvPr>
          <p:cNvSpPr txBox="1"/>
          <p:nvPr/>
        </p:nvSpPr>
        <p:spPr>
          <a:xfrm>
            <a:off x="1121231" y="-1426816"/>
            <a:ext cx="3230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Overfit Model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67822A-7EAD-A5C1-5604-5E537BFD67AD}"/>
              </a:ext>
            </a:extLst>
          </p:cNvPr>
          <p:cNvSpPr txBox="1"/>
          <p:nvPr/>
        </p:nvSpPr>
        <p:spPr>
          <a:xfrm>
            <a:off x="7871935" y="7844295"/>
            <a:ext cx="3616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Underfit Model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1397C0-3933-1181-C5C9-D134E21E8281}"/>
              </a:ext>
            </a:extLst>
          </p:cNvPr>
          <p:cNvSpPr txBox="1"/>
          <p:nvPr/>
        </p:nvSpPr>
        <p:spPr>
          <a:xfrm>
            <a:off x="7176813" y="2200145"/>
            <a:ext cx="4168662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Thank You</a:t>
            </a:r>
            <a:endParaRPr lang="en-US" sz="5400" dirty="0"/>
          </a:p>
        </p:txBody>
      </p:sp>
      <p:pic>
        <p:nvPicPr>
          <p:cNvPr id="49" name="Picture 48" descr="A cartoon of a green person&#10;&#10;Description automatically generated">
            <a:extLst>
              <a:ext uri="{FF2B5EF4-FFF2-40B4-BE49-F238E27FC236}">
                <a16:creationId xmlns:a16="http://schemas.microsoft.com/office/drawing/2014/main" id="{CFEE0031-F2A3-BEFA-AADA-4DA0A869EE5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751" b="98866" l="9639" r="94378">
                        <a14:foregroundMark x1="93173" y1="41723" x2="94161" y2="72789"/>
                        <a14:foregroundMark x1="22088" y1="88889" x2="34739" y2="90930"/>
                        <a14:foregroundMark x1="34739" y1="90930" x2="49197" y2="86621"/>
                        <a14:foregroundMark x1="49197" y1="86621" x2="63052" y2="99093"/>
                        <a14:foregroundMark x1="63052" y1="99093" x2="44177" y2="98866"/>
                        <a14:foregroundMark x1="44177" y1="98866" x2="35341" y2="94785"/>
                        <a14:backgroundMark x1="94980" y1="79592" x2="94980" y2="79592"/>
                        <a14:backgroundMark x1="93976" y1="79592" x2="93976" y2="79592"/>
                        <a14:backgroundMark x1="94980" y1="78685" x2="94980" y2="78685"/>
                        <a14:backgroundMark x1="95582" y1="76417" x2="93775" y2="82086"/>
                        <a14:backgroundMark x1="95582" y1="75057" x2="94578" y2="81633"/>
                        <a14:backgroundMark x1="95382" y1="72789" x2="95382" y2="80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" y="342727"/>
            <a:ext cx="6365273" cy="5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2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</a:rPr>
              <a:t>Marvel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-5395225" y="1131646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7462896" y="2912827"/>
            <a:ext cx="3874435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Come again with Day-3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7358703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ECC5-A8E0-67CB-7BC9-322757E70525}"/>
              </a:ext>
            </a:extLst>
          </p:cNvPr>
          <p:cNvSpPr txBox="1"/>
          <p:nvPr/>
        </p:nvSpPr>
        <p:spPr>
          <a:xfrm>
            <a:off x="1014901" y="7118003"/>
            <a:ext cx="3230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Data</a:t>
            </a:r>
            <a:endParaRPr lang="en-US" sz="1600" dirty="0">
              <a:solidFill>
                <a:srgbClr val="D3D3D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D727-1768-6B0E-369D-9BE0999356A0}"/>
              </a:ext>
            </a:extLst>
          </p:cNvPr>
          <p:cNvSpPr txBox="1"/>
          <p:nvPr/>
        </p:nvSpPr>
        <p:spPr>
          <a:xfrm>
            <a:off x="1878314" y="-843576"/>
            <a:ext cx="320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Testing Data</a:t>
            </a:r>
            <a:endParaRPr lang="en-US" sz="3600" dirty="0">
              <a:solidFill>
                <a:srgbClr val="EE242B"/>
              </a:solidFill>
            </a:endParaRPr>
          </a:p>
        </p:txBody>
      </p:sp>
      <p:pic>
        <p:nvPicPr>
          <p:cNvPr id="50" name="Picture 49" descr="A person wearing a helmet&#10;&#10;Description automatically generated">
            <a:extLst>
              <a:ext uri="{FF2B5EF4-FFF2-40B4-BE49-F238E27FC236}">
                <a16:creationId xmlns:a16="http://schemas.microsoft.com/office/drawing/2014/main" id="{C4023ADC-59D3-DA8F-9CDB-CE9DAE809A9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200" l="10000" r="90000">
                        <a14:foregroundMark x1="42100" y1="28800" x2="44600" y2="20200"/>
                        <a14:foregroundMark x1="44600" y1="20200" x2="52800" y2="15400"/>
                        <a14:foregroundMark x1="52800" y1="15400" x2="60600" y2="34600"/>
                        <a14:foregroundMark x1="60600" y1="34600" x2="60600" y2="36600"/>
                        <a14:foregroundMark x1="46200" y1="67600" x2="40600" y2="91400"/>
                        <a14:foregroundMark x1="34300" y1="76200" x2="54600" y2="96200"/>
                        <a14:foregroundMark x1="62500" y1="75200" x2="55800" y2="89800"/>
                        <a14:foregroundMark x1="58200" y1="44200" x2="58200" y2="44200"/>
                        <a14:foregroundMark x1="59300" y1="40800" x2="57900" y2="45400"/>
                        <a14:foregroundMark x1="59200" y1="42600" x2="57700" y2="44800"/>
                        <a14:foregroundMark x1="58100" y1="44000" x2="57400" y2="45800"/>
                        <a14:foregroundMark x1="57190" y1="46275" x2="56800" y2="47400"/>
                        <a14:foregroundMark x1="57700" y1="44800" x2="57216" y2="46198"/>
                        <a14:foregroundMark x1="58171" y1="48000" x2="58100" y2="48600"/>
                        <a14:foregroundMark x1="58243" y1="47400" x2="58171" y2="48000"/>
                        <a14:foregroundMark x1="58600" y1="44400" x2="58243" y2="47400"/>
                        <a14:foregroundMark x1="57009" y1="49939" x2="56000" y2="51200"/>
                        <a14:foregroundMark x1="57600" y1="49200" x2="57216" y2="49680"/>
                        <a14:backgroundMark x1="20400" y1="12400" x2="23600" y2="72600"/>
                        <a14:backgroundMark x1="35700" y1="23200" x2="31400" y2="62400"/>
                        <a14:backgroundMark x1="67000" y1="45800" x2="68300" y2="65200"/>
                        <a14:backgroundMark x1="45600" y1="44200" x2="45600" y2="44200"/>
                        <a14:backgroundMark x1="38600" y1="48200" x2="38600" y2="48200"/>
                        <a14:backgroundMark x1="56700" y1="48000" x2="56700" y2="43200"/>
                        <a14:backgroundMark x1="57400" y1="48000" x2="57400" y2="48000"/>
                        <a14:backgroundMark x1="58900" y1="47400" x2="58900" y2="4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9022" y="4846351"/>
            <a:ext cx="1853159" cy="926580"/>
          </a:xfrm>
          <a:prstGeom prst="rect">
            <a:avLst/>
          </a:prstGeom>
        </p:spPr>
      </p:pic>
      <p:pic>
        <p:nvPicPr>
          <p:cNvPr id="52" name="Picture 51" descr="A person in a leather jacket and helmet&#10;&#10;Description automatically generated">
            <a:extLst>
              <a:ext uri="{FF2B5EF4-FFF2-40B4-BE49-F238E27FC236}">
                <a16:creationId xmlns:a16="http://schemas.microsoft.com/office/drawing/2014/main" id="{9FD69CDE-216F-5082-962F-E4C1BE3E8E1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73" b="98270" l="8472" r="91196">
                        <a14:foregroundMark x1="47969" y1="24371" x2="52824" y2="11478"/>
                        <a14:foregroundMark x1="46844" y1="27358" x2="47969" y2="24371"/>
                        <a14:foregroundMark x1="52824" y1="11478" x2="64120" y2="6918"/>
                        <a14:foregroundMark x1="64120" y1="6918" x2="58306" y2="2673"/>
                        <a14:foregroundMark x1="81894" y1="45912" x2="91528" y2="87736"/>
                        <a14:foregroundMark x1="91528" y1="87736" x2="89701" y2="92610"/>
                        <a14:foregroundMark x1="69934" y1="37421" x2="51495" y2="88208"/>
                        <a14:foregroundMark x1="51495" y1="88208" x2="51495" y2="88208"/>
                        <a14:foregroundMark x1="39535" y1="49057" x2="8472" y2="89937"/>
                        <a14:foregroundMark x1="33056" y1="38994" x2="33056" y2="38994"/>
                        <a14:foregroundMark x1="39369" y1="36006" x2="31728" y2="36792"/>
                        <a14:foregroundMark x1="34219" y1="36478" x2="28738" y2="41352"/>
                        <a14:foregroundMark x1="28738" y1="38208" x2="28738" y2="38208"/>
                        <a14:foregroundMark x1="15781" y1="92296" x2="13787" y2="98270"/>
                        <a14:foregroundMark x1="36545" y1="91352" x2="35216" y2="96226"/>
                        <a14:foregroundMark x1="34219" y1="73742" x2="46844" y2="85220"/>
                        <a14:foregroundMark x1="55316" y1="94025" x2="59801" y2="98113"/>
                        <a14:foregroundMark x1="90395" y1="60705" x2="90698" y2="64780"/>
                        <a14:foregroundMark x1="61296" y1="42767" x2="53987" y2="47484"/>
                        <a14:foregroundMark x1="70266" y1="12264" x2="70266" y2="10377"/>
                        <a14:foregroundMark x1="70266" y1="8333" x2="70266" y2="9434"/>
                        <a14:foregroundMark x1="70266" y1="9748" x2="70764" y2="13994"/>
                        <a14:foregroundMark x1="71262" y1="13050" x2="71262" y2="14308"/>
                        <a14:foregroundMark x1="71262" y1="14465" x2="71262" y2="12107"/>
                        <a14:foregroundMark x1="50166" y1="9277" x2="47841" y2="12736"/>
                        <a14:foregroundMark x1="51661" y1="7233" x2="51661" y2="7233"/>
                        <a14:foregroundMark x1="72007" y1="27358" x2="72259" y2="28616"/>
                        <a14:foregroundMark x1="71597" y1="25314" x2="72007" y2="27358"/>
                        <a14:foregroundMark x1="71345" y1="24057" x2="71597" y2="25314"/>
                        <a14:foregroundMark x1="70904" y1="21855" x2="71345" y2="24057"/>
                        <a14:foregroundMark x1="70432" y1="19497" x2="70904" y2="21855"/>
                        <a14:foregroundMark x1="26578" y1="71226" x2="25083" y2="78774"/>
                        <a14:foregroundMark x1="35050" y1="80346" x2="33555" y2="88208"/>
                        <a14:foregroundMark x1="32558" y1="82233" x2="32558" y2="83019"/>
                        <a14:foregroundMark x1="31395" y1="81761" x2="31728" y2="86635"/>
                        <a14:foregroundMark x1="31728" y1="82547" x2="31728" y2="83491"/>
                        <a14:foregroundMark x1="69767" y1="32390" x2="67940" y2="28459"/>
                        <a14:backgroundMark x1="91528" y1="46069" x2="91694" y2="60692"/>
                        <a14:backgroundMark x1="22425" y1="98270" x2="30731" y2="71541"/>
                        <a14:backgroundMark x1="31229" y1="70283" x2="31229" y2="70283"/>
                        <a14:backgroundMark x1="30897" y1="68711" x2="30897" y2="68711"/>
                        <a14:backgroundMark x1="30897" y1="68082" x2="30897" y2="68082"/>
                        <a14:backgroundMark x1="50498" y1="24371" x2="50498" y2="24371"/>
                        <a14:backgroundMark x1="69435" y1="27358" x2="69435" y2="27358"/>
                        <a14:backgroundMark x1="69103" y1="25314" x2="69103" y2="25314"/>
                        <a14:backgroundMark x1="68937" y1="24057" x2="68937" y2="24057"/>
                        <a14:backgroundMark x1="67940" y1="23113" x2="67940" y2="23113"/>
                        <a14:backgroundMark x1="67940" y1="21855" x2="67940" y2="21855"/>
                        <a14:backgroundMark x1="75748" y1="86164" x2="76744" y2="98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517" b="32015"/>
          <a:stretch/>
        </p:blipFill>
        <p:spPr>
          <a:xfrm>
            <a:off x="-1252135" y="1077789"/>
            <a:ext cx="1167878" cy="906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086F29-388F-74AB-65CF-02CA78D60E33}"/>
              </a:ext>
            </a:extLst>
          </p:cNvPr>
          <p:cNvSpPr txBox="1"/>
          <p:nvPr/>
        </p:nvSpPr>
        <p:spPr>
          <a:xfrm>
            <a:off x="12806949" y="2461404"/>
            <a:ext cx="78106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Data used after training your model to test the learning of your model. It is unseen data for the model and usually compromises of 20% of original data.</a:t>
            </a:r>
            <a:endParaRPr lang="en-US" sz="2800" dirty="0">
              <a:solidFill>
                <a:srgbClr val="D3D3D3"/>
              </a:solidFill>
            </a:endParaRPr>
          </a:p>
        </p:txBody>
      </p:sp>
      <p:pic>
        <p:nvPicPr>
          <p:cNvPr id="48" name="Picture 47" descr="A person in a garment&#10;&#10;Description automatically generated">
            <a:extLst>
              <a:ext uri="{FF2B5EF4-FFF2-40B4-BE49-F238E27FC236}">
                <a16:creationId xmlns:a16="http://schemas.microsoft.com/office/drawing/2014/main" id="{26AE0E0A-E5EB-EF58-4ACB-E55BA4FC8E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519" b="99630" l="741" r="90000">
                        <a14:foregroundMark x1="56296" y1="12593" x2="53333" y2="8519"/>
                        <a14:foregroundMark x1="12593" y1="56667" x2="21111" y2="84444"/>
                        <a14:foregroundMark x1="21111" y1="84444" x2="64074" y2="92963"/>
                        <a14:foregroundMark x1="64074" y1="92963" x2="82222" y2="82222"/>
                        <a14:foregroundMark x1="82222" y1="82222" x2="82963" y2="81481"/>
                        <a14:foregroundMark x1="56296" y1="95926" x2="38519" y2="96667"/>
                        <a14:foregroundMark x1="37407" y1="97407" x2="63333" y2="98889"/>
                        <a14:foregroundMark x1="63333" y1="98889" x2="64815" y2="98519"/>
                        <a14:foregroundMark x1="64074" y1="92222" x2="64444" y2="99630"/>
                        <a14:foregroundMark x1="2036" y1="65556" x2="741" y2="64444"/>
                        <a14:foregroundMark x1="29630" y1="89259" x2="2036" y2="65556"/>
                        <a14:backgroundMark x1="1481" y1="65556" x2="1481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98" y="-5314741"/>
            <a:ext cx="3843178" cy="3843178"/>
          </a:xfrm>
          <a:prstGeom prst="rect">
            <a:avLst/>
          </a:prstGeom>
        </p:spPr>
      </p:pic>
      <p:pic>
        <p:nvPicPr>
          <p:cNvPr id="51" name="Picture 50" descr="A cartoon character in a garment&#10;&#10;Description automatically generated">
            <a:extLst>
              <a:ext uri="{FF2B5EF4-FFF2-40B4-BE49-F238E27FC236}">
                <a16:creationId xmlns:a16="http://schemas.microsoft.com/office/drawing/2014/main" id="{AF7AB44A-B7CA-5AFF-C492-5931424576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926" b="95926" l="6667" r="92963">
                        <a14:foregroundMark x1="60000" y1="33704" x2="58148" y2="25185"/>
                        <a14:foregroundMark x1="65185" y1="26667" x2="65556" y2="29630"/>
                        <a14:foregroundMark x1="61481" y1="24074" x2="62222" y2="25185"/>
                        <a14:foregroundMark x1="7407" y1="40000" x2="8519" y2="72963"/>
                        <a14:foregroundMark x1="26667" y1="90000" x2="30370" y2="95185"/>
                        <a14:foregroundMark x1="72963" y1="94444" x2="72963" y2="95926"/>
                        <a14:foregroundMark x1="87778" y1="39630" x2="91852" y2="60741"/>
                        <a14:foregroundMark x1="91852" y1="60741" x2="89259" y2="78889"/>
                        <a14:foregroundMark x1="92222" y1="41481" x2="93333" y2="43333"/>
                        <a14:foregroundMark x1="63704" y1="24074" x2="62222" y2="30000"/>
                        <a14:foregroundMark x1="68889" y1="13704" x2="48519" y2="6667"/>
                        <a14:foregroundMark x1="48519" y1="6667" x2="29259" y2="21111"/>
                        <a14:foregroundMark x1="29259" y1="21111" x2="27407" y2="28148"/>
                        <a14:foregroundMark x1="43704" y1="5926" x2="3000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50" y="8058715"/>
            <a:ext cx="3196342" cy="319634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67B6CEA-046B-7C21-8C35-50DD72A9F511}"/>
              </a:ext>
            </a:extLst>
          </p:cNvPr>
          <p:cNvSpPr txBox="1"/>
          <p:nvPr/>
        </p:nvSpPr>
        <p:spPr>
          <a:xfrm>
            <a:off x="1121231" y="-1426816"/>
            <a:ext cx="3230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Overfit Model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67822A-7EAD-A5C1-5604-5E537BFD67AD}"/>
              </a:ext>
            </a:extLst>
          </p:cNvPr>
          <p:cNvSpPr txBox="1"/>
          <p:nvPr/>
        </p:nvSpPr>
        <p:spPr>
          <a:xfrm>
            <a:off x="7871935" y="7844295"/>
            <a:ext cx="3616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Underfit Model</a:t>
            </a:r>
            <a:endParaRPr lang="en-US" sz="3600" dirty="0">
              <a:solidFill>
                <a:srgbClr val="D3D3D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1397C0-3933-1181-C5C9-D134E21E8281}"/>
              </a:ext>
            </a:extLst>
          </p:cNvPr>
          <p:cNvSpPr txBox="1"/>
          <p:nvPr/>
        </p:nvSpPr>
        <p:spPr>
          <a:xfrm>
            <a:off x="7176813" y="2200145"/>
            <a:ext cx="4168662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Thank You</a:t>
            </a:r>
            <a:endParaRPr lang="en-US" sz="5400" dirty="0"/>
          </a:p>
        </p:txBody>
      </p:sp>
      <p:pic>
        <p:nvPicPr>
          <p:cNvPr id="49" name="Picture 48" descr="A cartoon of a green person&#10;&#10;Description automatically generated">
            <a:extLst>
              <a:ext uri="{FF2B5EF4-FFF2-40B4-BE49-F238E27FC236}">
                <a16:creationId xmlns:a16="http://schemas.microsoft.com/office/drawing/2014/main" id="{CFEE0031-F2A3-BEFA-AADA-4DA0A869EE5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751" b="98866" l="9639" r="94378">
                        <a14:foregroundMark x1="93173" y1="41723" x2="94161" y2="72789"/>
                        <a14:foregroundMark x1="22088" y1="88889" x2="34739" y2="90930"/>
                        <a14:foregroundMark x1="34739" y1="90930" x2="49197" y2="86621"/>
                        <a14:foregroundMark x1="49197" y1="86621" x2="63052" y2="99093"/>
                        <a14:foregroundMark x1="63052" y1="99093" x2="44177" y2="98866"/>
                        <a14:foregroundMark x1="44177" y1="98866" x2="35341" y2="94785"/>
                        <a14:backgroundMark x1="94980" y1="79592" x2="94980" y2="79592"/>
                        <a14:backgroundMark x1="93976" y1="79592" x2="93976" y2="79592"/>
                        <a14:backgroundMark x1="94980" y1="78685" x2="94980" y2="78685"/>
                        <a14:backgroundMark x1="95582" y1="76417" x2="93775" y2="82086"/>
                        <a14:backgroundMark x1="95582" y1="75057" x2="94578" y2="81633"/>
                        <a14:backgroundMark x1="95382" y1="72789" x2="95382" y2="80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" y="342727"/>
            <a:ext cx="6365273" cy="563671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2064FE8-CEB5-A6EE-025A-8291EDDF74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81" y="215466"/>
            <a:ext cx="5707451" cy="57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2002423" y="-53248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 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2894969" y="542733"/>
            <a:ext cx="5715907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Features &amp; Labels</a:t>
            </a:r>
          </a:p>
        </p:txBody>
      </p:sp>
      <p:pic>
        <p:nvPicPr>
          <p:cNvPr id="12" name="Picture 11" descr="A person in a garment&#10;&#10;Description automatically generated">
            <a:extLst>
              <a:ext uri="{FF2B5EF4-FFF2-40B4-BE49-F238E27FC236}">
                <a16:creationId xmlns:a16="http://schemas.microsoft.com/office/drawing/2014/main" id="{B57E895F-BFA6-DDAE-9DDD-54F3B386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89" y="1630536"/>
            <a:ext cx="4625069" cy="5398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5BF057-C0CA-182A-6EF0-D0F8A59FD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852" y="1468514"/>
            <a:ext cx="3925457" cy="39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2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2894969" y="542733"/>
            <a:ext cx="5715907" cy="8617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Features &amp; Labels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4962AE-11F6-C794-C147-FBB3530F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47" y="1701799"/>
            <a:ext cx="3925457" cy="39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0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983794" y="1403154"/>
            <a:ext cx="2584906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Features: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8CF39-CED6-283C-8F01-4DAB37465791}"/>
              </a:ext>
            </a:extLst>
          </p:cNvPr>
          <p:cNvSpPr txBox="1"/>
          <p:nvPr/>
        </p:nvSpPr>
        <p:spPr>
          <a:xfrm>
            <a:off x="749300" y="5072076"/>
            <a:ext cx="1892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Labels:</a:t>
            </a:r>
            <a:endParaRPr lang="en-US" sz="3600" dirty="0"/>
          </a:p>
        </p:txBody>
      </p:sp>
      <p:pic>
        <p:nvPicPr>
          <p:cNvPr id="11" name="Picture 10" descr="A cartoon of a red robot&#10;&#10;Description automatically generated">
            <a:extLst>
              <a:ext uri="{FF2B5EF4-FFF2-40B4-BE49-F238E27FC236}">
                <a16:creationId xmlns:a16="http://schemas.microsoft.com/office/drawing/2014/main" id="{5581D0F0-5214-C1B5-A255-597267FCF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5" b="96454" l="1667" r="97667">
                        <a14:foregroundMark x1="12333" y1="60284" x2="7667" y2="37234"/>
                        <a14:foregroundMark x1="7667" y1="37234" x2="21000" y2="76596"/>
                        <a14:foregroundMark x1="21000" y1="76596" x2="32667" y2="90071"/>
                        <a14:foregroundMark x1="32667" y1="90071" x2="48667" y2="98582"/>
                        <a14:foregroundMark x1="48667" y1="98582" x2="65333" y2="92553"/>
                        <a14:foregroundMark x1="65333" y1="92553" x2="48000" y2="81560"/>
                        <a14:foregroundMark x1="48000" y1="81560" x2="23333" y2="76596"/>
                        <a14:foregroundMark x1="23333" y1="76596" x2="32000" y2="36525"/>
                        <a14:foregroundMark x1="32000" y1="36525" x2="46000" y2="9929"/>
                        <a14:foregroundMark x1="46000" y1="9929" x2="83000" y2="42199"/>
                        <a14:foregroundMark x1="83000" y1="42199" x2="90333" y2="58511"/>
                        <a14:foregroundMark x1="90333" y1="58511" x2="85667" y2="80142"/>
                        <a14:foregroundMark x1="85667" y1="80142" x2="72333" y2="24113"/>
                        <a14:foregroundMark x1="72333" y1="24113" x2="70000" y2="67376"/>
                        <a14:foregroundMark x1="70000" y1="67376" x2="84667" y2="84043"/>
                        <a14:foregroundMark x1="84667" y1="84043" x2="61667" y2="90780"/>
                        <a14:foregroundMark x1="57333" y1="33688" x2="57333" y2="33688"/>
                        <a14:foregroundMark x1="30333" y1="33688" x2="33000" y2="15248"/>
                        <a14:foregroundMark x1="33000" y1="15248" x2="33667" y2="36170"/>
                        <a14:foregroundMark x1="33667" y1="36170" x2="34333" y2="35461"/>
                        <a14:foregroundMark x1="58333" y1="45035" x2="49667" y2="42199"/>
                        <a14:foregroundMark x1="67667" y1="25177" x2="50667" y2="39716"/>
                        <a14:foregroundMark x1="70333" y1="15603" x2="53000" y2="8511"/>
                        <a14:foregroundMark x1="53000" y1="8511" x2="38333" y2="9929"/>
                        <a14:foregroundMark x1="64000" y1="4965" x2="64000" y2="4965"/>
                        <a14:foregroundMark x1="7000" y1="21986" x2="6333" y2="56028"/>
                        <a14:foregroundMark x1="1667" y1="26596" x2="1667" y2="26596"/>
                        <a14:foregroundMark x1="9333" y1="34043" x2="9333" y2="34043"/>
                        <a14:foregroundMark x1="24000" y1="87234" x2="38333" y2="97518"/>
                        <a14:foregroundMark x1="38333" y1="97518" x2="59333" y2="93262"/>
                        <a14:foregroundMark x1="59333" y1="93262" x2="62333" y2="96454"/>
                        <a14:foregroundMark x1="61667" y1="83333" x2="69000" y2="82270"/>
                        <a14:foregroundMark x1="89333" y1="70922" x2="93333" y2="56028"/>
                        <a14:foregroundMark x1="62667" y1="39007" x2="57667" y2="35461"/>
                        <a14:foregroundMark x1="81333" y1="20922" x2="85000" y2="22340"/>
                        <a14:foregroundMark x1="97667" y1="57801" x2="97667" y2="57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33" y="3314700"/>
            <a:ext cx="2866867" cy="2694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36D2E7-E997-BDF8-CA6C-1A49EB79688D}"/>
              </a:ext>
            </a:extLst>
          </p:cNvPr>
          <p:cNvSpPr txBox="1"/>
          <p:nvPr/>
        </p:nvSpPr>
        <p:spPr>
          <a:xfrm>
            <a:off x="1845126" y="2063840"/>
            <a:ext cx="7378700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Properties of the training data are called features.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5D124-AFC0-A6E6-525E-B971EAFFB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26" y="2620830"/>
            <a:ext cx="6832196" cy="245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8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AE7B1-2A97-107E-E031-2374E6E8DE88}"/>
              </a:ext>
            </a:extLst>
          </p:cNvPr>
          <p:cNvSpPr txBox="1"/>
          <p:nvPr/>
        </p:nvSpPr>
        <p:spPr>
          <a:xfrm>
            <a:off x="348794" y="4963218"/>
            <a:ext cx="2584906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Features: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8CF39-CED6-283C-8F01-4DAB37465791}"/>
              </a:ext>
            </a:extLst>
          </p:cNvPr>
          <p:cNvSpPr txBox="1"/>
          <p:nvPr/>
        </p:nvSpPr>
        <p:spPr>
          <a:xfrm>
            <a:off x="1337308" y="1472101"/>
            <a:ext cx="181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Labels:</a:t>
            </a:r>
            <a:endParaRPr lang="en-US" sz="3600" dirty="0"/>
          </a:p>
        </p:txBody>
      </p:sp>
      <p:pic>
        <p:nvPicPr>
          <p:cNvPr id="11" name="Picture 10" descr="A cartoon of a red robot&#10;&#10;Description automatically generated">
            <a:extLst>
              <a:ext uri="{FF2B5EF4-FFF2-40B4-BE49-F238E27FC236}">
                <a16:creationId xmlns:a16="http://schemas.microsoft.com/office/drawing/2014/main" id="{5581D0F0-5214-C1B5-A255-597267FCF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5" b="96454" l="1667" r="97667">
                        <a14:foregroundMark x1="12333" y1="60284" x2="7667" y2="37234"/>
                        <a14:foregroundMark x1="7667" y1="37234" x2="21000" y2="76596"/>
                        <a14:foregroundMark x1="21000" y1="76596" x2="32667" y2="90071"/>
                        <a14:foregroundMark x1="32667" y1="90071" x2="48667" y2="98582"/>
                        <a14:foregroundMark x1="48667" y1="98582" x2="65333" y2="92553"/>
                        <a14:foregroundMark x1="65333" y1="92553" x2="48000" y2="81560"/>
                        <a14:foregroundMark x1="48000" y1="81560" x2="23333" y2="76596"/>
                        <a14:foregroundMark x1="23333" y1="76596" x2="32000" y2="36525"/>
                        <a14:foregroundMark x1="32000" y1="36525" x2="46000" y2="9929"/>
                        <a14:foregroundMark x1="46000" y1="9929" x2="83000" y2="42199"/>
                        <a14:foregroundMark x1="83000" y1="42199" x2="90333" y2="58511"/>
                        <a14:foregroundMark x1="90333" y1="58511" x2="85667" y2="80142"/>
                        <a14:foregroundMark x1="85667" y1="80142" x2="72333" y2="24113"/>
                        <a14:foregroundMark x1="72333" y1="24113" x2="70000" y2="67376"/>
                        <a14:foregroundMark x1="70000" y1="67376" x2="84667" y2="84043"/>
                        <a14:foregroundMark x1="84667" y1="84043" x2="61667" y2="90780"/>
                        <a14:foregroundMark x1="57333" y1="33688" x2="57333" y2="33688"/>
                        <a14:foregroundMark x1="30333" y1="33688" x2="33000" y2="15248"/>
                        <a14:foregroundMark x1="33000" y1="15248" x2="33667" y2="36170"/>
                        <a14:foregroundMark x1="33667" y1="36170" x2="34333" y2="35461"/>
                        <a14:foregroundMark x1="58333" y1="45035" x2="49667" y2="42199"/>
                        <a14:foregroundMark x1="67667" y1="25177" x2="50667" y2="39716"/>
                        <a14:foregroundMark x1="70333" y1="15603" x2="53000" y2="8511"/>
                        <a14:foregroundMark x1="53000" y1="8511" x2="38333" y2="9929"/>
                        <a14:foregroundMark x1="64000" y1="4965" x2="64000" y2="4965"/>
                        <a14:foregroundMark x1="7000" y1="21986" x2="6333" y2="56028"/>
                        <a14:foregroundMark x1="1667" y1="26596" x2="1667" y2="26596"/>
                        <a14:foregroundMark x1="9333" y1="34043" x2="9333" y2="34043"/>
                        <a14:foregroundMark x1="24000" y1="87234" x2="38333" y2="97518"/>
                        <a14:foregroundMark x1="38333" y1="97518" x2="59333" y2="93262"/>
                        <a14:foregroundMark x1="59333" y1="93262" x2="62333" y2="96454"/>
                        <a14:foregroundMark x1="61667" y1="83333" x2="69000" y2="82270"/>
                        <a14:foregroundMark x1="89333" y1="70922" x2="93333" y2="56028"/>
                        <a14:foregroundMark x1="62667" y1="39007" x2="57667" y2="35461"/>
                        <a14:foregroundMark x1="81333" y1="20922" x2="85000" y2="22340"/>
                        <a14:foregroundMark x1="97667" y1="57801" x2="97667" y2="57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33" y="3314700"/>
            <a:ext cx="2866867" cy="2694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36D2E7-E997-BDF8-CA6C-1A49EB79688D}"/>
              </a:ext>
            </a:extLst>
          </p:cNvPr>
          <p:cNvSpPr txBox="1"/>
          <p:nvPr/>
        </p:nvSpPr>
        <p:spPr>
          <a:xfrm>
            <a:off x="2780845" y="2060263"/>
            <a:ext cx="6083755" cy="4770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D3D3D3"/>
                </a:solidFill>
                <a:ea typeface="+mn-lt"/>
                <a:cs typeface="+mn-lt"/>
              </a:rPr>
              <a:t>Output of a trained model is called label.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F02A0-4BB4-4C9A-5CAF-3C8613F98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960" y="2898509"/>
            <a:ext cx="7059524" cy="854212"/>
          </a:xfrm>
          <a:prstGeom prst="rect">
            <a:avLst/>
          </a:prstGeom>
        </p:spPr>
      </p:pic>
      <p:pic>
        <p:nvPicPr>
          <p:cNvPr id="10" name="Picture 9" descr="A group of people in clothing pointing at each other">
            <a:extLst>
              <a:ext uri="{FF2B5EF4-FFF2-40B4-BE49-F238E27FC236}">
                <a16:creationId xmlns:a16="http://schemas.microsoft.com/office/drawing/2014/main" id="{B6E59004-9BF3-600B-DD10-3009D581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45" y="7432901"/>
            <a:ext cx="558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2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pic>
        <p:nvPicPr>
          <p:cNvPr id="10" name="Picture 9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76BB91A9-2842-0556-8732-0A4226A1A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69" y="1498600"/>
            <a:ext cx="5588000" cy="4191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3111324" y="185394"/>
            <a:ext cx="469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ML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3056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pic>
        <p:nvPicPr>
          <p:cNvPr id="10" name="Picture 9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76BB91A9-2842-0556-8732-0A4226A1A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4000" y="693225"/>
            <a:ext cx="5588000" cy="4191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4126098" y="653514"/>
            <a:ext cx="386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ML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096000" y="1536436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2676717" y="2666346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524900-EA5F-D1FA-9D58-B2A69C1D3820}"/>
              </a:ext>
            </a:extLst>
          </p:cNvPr>
          <p:cNvGrpSpPr/>
          <p:nvPr/>
        </p:nvGrpSpPr>
        <p:grpSpPr>
          <a:xfrm>
            <a:off x="1766022" y="2666347"/>
            <a:ext cx="2229023" cy="1561932"/>
            <a:chOff x="1642006" y="2658365"/>
            <a:chExt cx="2229023" cy="15619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425F2F-2D63-94D2-032F-B1C549304FDA}"/>
                </a:ext>
              </a:extLst>
            </p:cNvPr>
            <p:cNvCxnSpPr/>
            <p:nvPr/>
          </p:nvCxnSpPr>
          <p:spPr>
            <a:xfrm>
              <a:off x="2552700" y="2658365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365EB2-5331-4C05-7D20-E0D82E227B0C}"/>
                </a:ext>
              </a:extLst>
            </p:cNvPr>
            <p:cNvSpPr txBox="1"/>
            <p:nvPr/>
          </p:nvSpPr>
          <p:spPr>
            <a:xfrm>
              <a:off x="1642006" y="3512411"/>
              <a:ext cx="222902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Unsupervised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95513" y="2656015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556617" y="2653218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056586" y="267702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39751ED-092E-3E2F-CEFB-2422B06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924" y="7300973"/>
            <a:ext cx="2956538" cy="313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154248-654F-395C-C57E-A679CBD1F1CE}"/>
              </a:ext>
            </a:extLst>
          </p:cNvPr>
          <p:cNvSpPr/>
          <p:nvPr/>
        </p:nvSpPr>
        <p:spPr>
          <a:xfrm rot="5400000">
            <a:off x="-1977023" y="-5388362"/>
            <a:ext cx="6789147" cy="8086546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E553220-96CE-E51F-4BD5-1999F2680727}"/>
              </a:ext>
            </a:extLst>
          </p:cNvPr>
          <p:cNvSpPr/>
          <p:nvPr/>
        </p:nvSpPr>
        <p:spPr>
          <a:xfrm>
            <a:off x="-1979479" y="5231948"/>
            <a:ext cx="8449674" cy="6871605"/>
          </a:xfrm>
          <a:prstGeom prst="rtTriangle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10BBB-EE1D-6DD3-2855-0A2253582AC8}"/>
              </a:ext>
            </a:extLst>
          </p:cNvPr>
          <p:cNvSpPr/>
          <p:nvPr/>
        </p:nvSpPr>
        <p:spPr>
          <a:xfrm>
            <a:off x="-149679" y="5987143"/>
            <a:ext cx="12504964" cy="966107"/>
          </a:xfrm>
          <a:prstGeom prst="rect">
            <a:avLst/>
          </a:prstGeom>
          <a:solidFill>
            <a:srgbClr val="EE2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F849-4205-2431-ADCA-8733D51E777A}"/>
              </a:ext>
            </a:extLst>
          </p:cNvPr>
          <p:cNvSpPr txBox="1"/>
          <p:nvPr/>
        </p:nvSpPr>
        <p:spPr>
          <a:xfrm>
            <a:off x="122463" y="6096001"/>
            <a:ext cx="1722663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2D2D2D"/>
                </a:solidFill>
                <a:latin typeface="ADLaM Display"/>
                <a:ea typeface="ADLaM Display"/>
                <a:cs typeface="ADLaM Display"/>
              </a:rPr>
              <a:t>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F571-02F7-8A29-8071-CE1BEA2EFCA1}"/>
              </a:ext>
            </a:extLst>
          </p:cNvPr>
          <p:cNvSpPr txBox="1"/>
          <p:nvPr/>
        </p:nvSpPr>
        <p:spPr>
          <a:xfrm>
            <a:off x="9593035" y="6191250"/>
            <a:ext cx="2762249" cy="567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2D2D2D"/>
                </a:solidFill>
              </a:rPr>
              <a:t>Marvel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D5BBE-1613-2712-B19A-FA95B61356D3}"/>
              </a:ext>
            </a:extLst>
          </p:cNvPr>
          <p:cNvSpPr txBox="1"/>
          <p:nvPr/>
        </p:nvSpPr>
        <p:spPr>
          <a:xfrm>
            <a:off x="4126098" y="-935420"/>
            <a:ext cx="386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Types of ML</a:t>
            </a:r>
            <a:endParaRPr lang="en-US" sz="4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8D7210-86E2-E555-1D1F-F747E6E4CD59}"/>
              </a:ext>
            </a:extLst>
          </p:cNvPr>
          <p:cNvCxnSpPr>
            <a:cxnSpLocks/>
          </p:cNvCxnSpPr>
          <p:nvPr/>
        </p:nvCxnSpPr>
        <p:spPr>
          <a:xfrm>
            <a:off x="6226000" y="7537841"/>
            <a:ext cx="0" cy="1129909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D5761-A3E4-240E-6396-D560A36F5842}"/>
              </a:ext>
            </a:extLst>
          </p:cNvPr>
          <p:cNvGrpSpPr/>
          <p:nvPr/>
        </p:nvGrpSpPr>
        <p:grpSpPr>
          <a:xfrm>
            <a:off x="13289939" y="2506902"/>
            <a:ext cx="6844656" cy="146316"/>
            <a:chOff x="2552700" y="2658365"/>
            <a:chExt cx="5816248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230F51-BE9F-94F6-72BD-28FD62EBB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700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E76E3-52F5-EE7B-7D1E-88444CA1A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824" y="2658365"/>
              <a:ext cx="2908124" cy="0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425F2F-2D63-94D2-032F-B1C549304FDA}"/>
              </a:ext>
            </a:extLst>
          </p:cNvPr>
          <p:cNvCxnSpPr/>
          <p:nvPr/>
        </p:nvCxnSpPr>
        <p:spPr>
          <a:xfrm>
            <a:off x="2843546" y="-2213646"/>
            <a:ext cx="0" cy="945243"/>
          </a:xfrm>
          <a:prstGeom prst="line">
            <a:avLst/>
          </a:prstGeom>
          <a:ln>
            <a:solidFill>
              <a:srgbClr val="EE24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65EB2-5331-4C05-7D20-E0D82E227B0C}"/>
              </a:ext>
            </a:extLst>
          </p:cNvPr>
          <p:cNvSpPr txBox="1"/>
          <p:nvPr/>
        </p:nvSpPr>
        <p:spPr>
          <a:xfrm>
            <a:off x="440657" y="988622"/>
            <a:ext cx="536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E242B"/>
                </a:solidFill>
                <a:latin typeface="ADLaM Display"/>
                <a:ea typeface="ADLaM Display"/>
                <a:cs typeface="ADLaM Display"/>
              </a:rPr>
              <a:t>Unsupervised Learning:</a:t>
            </a:r>
            <a:endParaRPr lang="en-US" sz="3600" dirty="0">
              <a:solidFill>
                <a:srgbClr val="EE242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F1C63-0677-3001-8634-747094BC544C}"/>
              </a:ext>
            </a:extLst>
          </p:cNvPr>
          <p:cNvGrpSpPr/>
          <p:nvPr/>
        </p:nvGrpSpPr>
        <p:grpSpPr>
          <a:xfrm>
            <a:off x="4245844" y="-2438008"/>
            <a:ext cx="1910822" cy="1561933"/>
            <a:chOff x="4781723" y="2658364"/>
            <a:chExt cx="1910822" cy="1561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6E3FCD-DF89-BCC1-787D-BC368B489E58}"/>
                </a:ext>
              </a:extLst>
            </p:cNvPr>
            <p:cNvCxnSpPr/>
            <p:nvPr/>
          </p:nvCxnSpPr>
          <p:spPr>
            <a:xfrm>
              <a:off x="5460824" y="2658364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19669A-CEE2-C24E-D42D-BCA8535A54AA}"/>
                </a:ext>
              </a:extLst>
            </p:cNvPr>
            <p:cNvSpPr txBox="1"/>
            <p:nvPr/>
          </p:nvSpPr>
          <p:spPr>
            <a:xfrm>
              <a:off x="4781723" y="3512411"/>
              <a:ext cx="19108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E5B1-4FC7-5176-8049-D2110E229555}"/>
              </a:ext>
            </a:extLst>
          </p:cNvPr>
          <p:cNvGrpSpPr/>
          <p:nvPr/>
        </p:nvGrpSpPr>
        <p:grpSpPr>
          <a:xfrm>
            <a:off x="8285605" y="-2129662"/>
            <a:ext cx="2229019" cy="1569145"/>
            <a:chOff x="7391311" y="2658363"/>
            <a:chExt cx="2229019" cy="156914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FE028B-4D89-65C5-43A6-D8799CD56A44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5A5F2-028E-5489-2997-62F0370C5253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Semi-Supervised 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72F65-35CB-7B34-919E-ABCDA5A15DC9}"/>
              </a:ext>
            </a:extLst>
          </p:cNvPr>
          <p:cNvGrpSpPr/>
          <p:nvPr/>
        </p:nvGrpSpPr>
        <p:grpSpPr>
          <a:xfrm>
            <a:off x="6226000" y="7098605"/>
            <a:ext cx="2229019" cy="1569145"/>
            <a:chOff x="7391311" y="2658363"/>
            <a:chExt cx="2229019" cy="15691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92A6FB-7F61-0463-6D0C-6090AA07698B}"/>
                </a:ext>
              </a:extLst>
            </p:cNvPr>
            <p:cNvCxnSpPr/>
            <p:nvPr/>
          </p:nvCxnSpPr>
          <p:spPr>
            <a:xfrm>
              <a:off x="8356072" y="2658363"/>
              <a:ext cx="0" cy="945243"/>
            </a:xfrm>
            <a:prstGeom prst="line">
              <a:avLst/>
            </a:prstGeom>
            <a:ln>
              <a:solidFill>
                <a:srgbClr val="EE24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AE90F3-F594-BFDE-8140-3FA86372E97B}"/>
                </a:ext>
              </a:extLst>
            </p:cNvPr>
            <p:cNvSpPr txBox="1"/>
            <p:nvPr/>
          </p:nvSpPr>
          <p:spPr>
            <a:xfrm>
              <a:off x="7391311" y="3519622"/>
              <a:ext cx="22290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Reinforcement</a:t>
              </a:r>
            </a:p>
            <a:p>
              <a:r>
                <a:rPr lang="en-US" sz="2000" dirty="0">
                  <a:solidFill>
                    <a:srgbClr val="D3D3D3"/>
                  </a:solidFill>
                  <a:latin typeface="ADLaM Display"/>
                  <a:ea typeface="ADLaM Display"/>
                  <a:cs typeface="ADLaM Display"/>
                </a:rPr>
                <a:t>Learning</a:t>
              </a:r>
              <a:endParaRPr lang="en-US" sz="2000" dirty="0">
                <a:solidFill>
                  <a:srgbClr val="D3D3D3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7EC7C-13A4-FDDF-0508-7FF385277F03}"/>
              </a:ext>
            </a:extLst>
          </p:cNvPr>
          <p:cNvSpPr txBox="1"/>
          <p:nvPr/>
        </p:nvSpPr>
        <p:spPr>
          <a:xfrm>
            <a:off x="2499112" y="1671548"/>
            <a:ext cx="8449673" cy="1246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Training your model on dataset which is not labeled. The model finds the hidden pattern and insights from the given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5BFD6-D239-1ADE-0956-7C83E36A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9672" l="4696" r="96870">
                        <a14:foregroundMark x1="63130" y1="14590" x2="40174" y2="4590"/>
                        <a14:foregroundMark x1="40174" y1="4590" x2="34957" y2="22951"/>
                        <a14:foregroundMark x1="34957" y1="22951" x2="36174" y2="40492"/>
                        <a14:foregroundMark x1="33385" y1="51368" x2="28522" y2="70328"/>
                        <a14:foregroundMark x1="36174" y1="40492" x2="35979" y2="41252"/>
                        <a14:foregroundMark x1="28522" y1="70328" x2="10435" y2="82459"/>
                        <a14:foregroundMark x1="10435" y1="82459" x2="40000" y2="97377"/>
                        <a14:foregroundMark x1="40000" y1="97377" x2="79478" y2="90000"/>
                        <a14:foregroundMark x1="79478" y1="90000" x2="87652" y2="69508"/>
                        <a14:foregroundMark x1="87652" y1="69508" x2="87652" y2="68689"/>
                        <a14:foregroundMark x1="88696" y1="71311" x2="92348" y2="96066"/>
                        <a14:foregroundMark x1="92000" y1="63279" x2="93391" y2="97377"/>
                        <a14:foregroundMark x1="93391" y1="97377" x2="25913" y2="94262"/>
                        <a14:foregroundMark x1="25913" y1="94262" x2="4696" y2="85082"/>
                        <a14:foregroundMark x1="4696" y1="85082" x2="12522" y2="72623"/>
                        <a14:foregroundMark x1="85739" y1="59180" x2="94087" y2="74098"/>
                        <a14:foregroundMark x1="94087" y1="74098" x2="97043" y2="90000"/>
                        <a14:foregroundMark x1="97043" y1="90000" x2="92696" y2="99836"/>
                        <a14:foregroundMark x1="81565" y1="56721" x2="95478" y2="68525"/>
                        <a14:foregroundMark x1="95478" y1="68525" x2="95826" y2="70656"/>
                        <a14:foregroundMark x1="41391" y1="8852" x2="60522" y2="7869"/>
                        <a14:foregroundMark x1="60522" y1="7869" x2="68522" y2="20984"/>
                        <a14:foregroundMark x1="65043" y1="14098" x2="70087" y2="22951"/>
                        <a14:backgroundMark x1="35478" y1="46393" x2="35478" y2="46393"/>
                        <a14:backgroundMark x1="35478" y1="45902" x2="35478" y2="47049"/>
                        <a14:backgroundMark x1="34783" y1="45902" x2="34087" y2="48033"/>
                        <a14:backgroundMark x1="34087" y1="47377" x2="34087" y2="47377"/>
                        <a14:backgroundMark x1="34087" y1="48361" x2="34087" y2="48361"/>
                        <a14:backgroundMark x1="33391" y1="49016" x2="33391" y2="49016"/>
                        <a14:backgroundMark x1="33391" y1="49016" x2="33391" y2="49016"/>
                        <a14:backgroundMark x1="32696" y1="49016" x2="32696" y2="49016"/>
                        <a14:backgroundMark x1="33391" y1="49016" x2="33391" y2="49016"/>
                        <a14:backgroundMark x1="33391" y1="49016" x2="33391" y2="49016"/>
                        <a14:backgroundMark x1="33391" y1="49016" x2="33391" y2="49016"/>
                        <a14:backgroundMark x1="32348" y1="49016" x2="22609" y2="49016"/>
                        <a14:backgroundMark x1="35130" y1="45574" x2="32348" y2="42951"/>
                        <a14:backgroundMark x1="34783" y1="43934" x2="35652" y2="45902"/>
                        <a14:backgroundMark x1="33739" y1="48361" x2="35130" y2="48689"/>
                        <a14:backgroundMark x1="33391" y1="48689" x2="32348" y2="48689"/>
                        <a14:backgroundMark x1="34435" y1="42623" x2="36348" y2="43934"/>
                        <a14:backgroundMark x1="63826" y1="41803" x2="63826" y2="4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29" y="2850641"/>
            <a:ext cx="2956538" cy="3136502"/>
          </a:xfrm>
          <a:prstGeom prst="rect">
            <a:avLst/>
          </a:prstGeom>
        </p:spPr>
      </p:pic>
      <p:pic>
        <p:nvPicPr>
          <p:cNvPr id="18" name="Picture 17" descr="Beautiful sunflowers">
            <a:extLst>
              <a:ext uri="{FF2B5EF4-FFF2-40B4-BE49-F238E27FC236}">
                <a16:creationId xmlns:a16="http://schemas.microsoft.com/office/drawing/2014/main" id="{FAAE0751-B954-8E09-4098-0B4A75DE9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" y="-3825025"/>
            <a:ext cx="1038533" cy="693252"/>
          </a:xfrm>
          <a:prstGeom prst="rect">
            <a:avLst/>
          </a:prstGeom>
        </p:spPr>
      </p:pic>
      <p:pic>
        <p:nvPicPr>
          <p:cNvPr id="29" name="Picture 28" descr="Sunflower">
            <a:extLst>
              <a:ext uri="{FF2B5EF4-FFF2-40B4-BE49-F238E27FC236}">
                <a16:creationId xmlns:a16="http://schemas.microsoft.com/office/drawing/2014/main" id="{DD93A628-292E-5BBA-00F0-26DF079F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3" y="-1268837"/>
            <a:ext cx="459262" cy="459262"/>
          </a:xfrm>
          <a:prstGeom prst="rect">
            <a:avLst/>
          </a:prstGeom>
        </p:spPr>
      </p:pic>
      <p:pic>
        <p:nvPicPr>
          <p:cNvPr id="30" name="Picture 29" descr="Bouquet of roses in glass pot">
            <a:extLst>
              <a:ext uri="{FF2B5EF4-FFF2-40B4-BE49-F238E27FC236}">
                <a16:creationId xmlns:a16="http://schemas.microsoft.com/office/drawing/2014/main" id="{176C7052-778C-99A5-58B8-22E865FE3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" y="-3100053"/>
            <a:ext cx="863440" cy="863440"/>
          </a:xfrm>
          <a:prstGeom prst="rect">
            <a:avLst/>
          </a:prstGeom>
        </p:spPr>
      </p:pic>
      <p:pic>
        <p:nvPicPr>
          <p:cNvPr id="31" name="Picture 30" descr="Dewy red roses">
            <a:extLst>
              <a:ext uri="{FF2B5EF4-FFF2-40B4-BE49-F238E27FC236}">
                <a16:creationId xmlns:a16="http://schemas.microsoft.com/office/drawing/2014/main" id="{CF51F537-D059-1E7D-0D0F-0E0483EEB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-2127755"/>
            <a:ext cx="1043290" cy="69525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B4ADD0-36F1-1842-A93A-097069D3EE2E}"/>
              </a:ext>
            </a:extLst>
          </p:cNvPr>
          <p:cNvSpPr/>
          <p:nvPr/>
        </p:nvSpPr>
        <p:spPr>
          <a:xfrm>
            <a:off x="399630" y="-4180282"/>
            <a:ext cx="1961536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6AE5A3-0273-C10E-2C8A-923D62FA0CFB}"/>
              </a:ext>
            </a:extLst>
          </p:cNvPr>
          <p:cNvSpPr txBox="1"/>
          <p:nvPr/>
        </p:nvSpPr>
        <p:spPr>
          <a:xfrm>
            <a:off x="868811" y="-4674032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Input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1EEC4-1ADE-A182-2254-6C6B89EC9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9679118" y="3086657"/>
            <a:ext cx="1150380" cy="6846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D3688C-52C8-3002-825C-9A3D846A2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7315674" y="3046128"/>
            <a:ext cx="1150380" cy="68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4D3354-EE2E-B0B0-255E-D86728032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16" t="40445" r="74557" b="45608"/>
          <a:stretch/>
        </p:blipFill>
        <p:spPr>
          <a:xfrm>
            <a:off x="-4729906" y="3046043"/>
            <a:ext cx="1150380" cy="684686"/>
          </a:xfrm>
          <a:prstGeom prst="rect">
            <a:avLst/>
          </a:prstGeom>
        </p:spPr>
      </p:pic>
      <p:pic>
        <p:nvPicPr>
          <p:cNvPr id="37" name="Picture 36" descr="A red and gold mask&#10;&#10;Description automatically generated">
            <a:extLst>
              <a:ext uri="{FF2B5EF4-FFF2-40B4-BE49-F238E27FC236}">
                <a16:creationId xmlns:a16="http://schemas.microsoft.com/office/drawing/2014/main" id="{91F06A38-D162-78BC-AFBC-269121970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8623696"/>
            <a:ext cx="1286918" cy="12869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0E5BD3-241A-EEE1-02FA-16C9ACCC16B5}"/>
              </a:ext>
            </a:extLst>
          </p:cNvPr>
          <p:cNvSpPr txBox="1"/>
          <p:nvPr/>
        </p:nvSpPr>
        <p:spPr>
          <a:xfrm>
            <a:off x="4090428" y="9972077"/>
            <a:ext cx="114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Model</a:t>
            </a:r>
            <a:endParaRPr lang="en-US" sz="2400" dirty="0">
              <a:solidFill>
                <a:srgbClr val="D3D3D3"/>
              </a:solidFill>
            </a:endParaRPr>
          </a:p>
        </p:txBody>
      </p:sp>
      <p:pic>
        <p:nvPicPr>
          <p:cNvPr id="39" name="Picture 38" descr="Bouquet of roses in glass pot">
            <a:extLst>
              <a:ext uri="{FF2B5EF4-FFF2-40B4-BE49-F238E27FC236}">
                <a16:creationId xmlns:a16="http://schemas.microsoft.com/office/drawing/2014/main" id="{D5D1F5A1-D17E-1A34-87BE-AEB1EEB66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8" y="9225166"/>
            <a:ext cx="863440" cy="863440"/>
          </a:xfrm>
          <a:prstGeom prst="rect">
            <a:avLst/>
          </a:prstGeom>
        </p:spPr>
      </p:pic>
      <p:pic>
        <p:nvPicPr>
          <p:cNvPr id="40" name="Picture 39" descr="Dewy red roses">
            <a:extLst>
              <a:ext uri="{FF2B5EF4-FFF2-40B4-BE49-F238E27FC236}">
                <a16:creationId xmlns:a16="http://schemas.microsoft.com/office/drawing/2014/main" id="{0F126C44-A953-73A6-A858-A34C885F87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05" y="9351935"/>
            <a:ext cx="1043290" cy="69525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04EB24-06EE-4C31-B33C-FCA2AF39E818}"/>
              </a:ext>
            </a:extLst>
          </p:cNvPr>
          <p:cNvSpPr/>
          <p:nvPr/>
        </p:nvSpPr>
        <p:spPr>
          <a:xfrm>
            <a:off x="9250366" y="7157357"/>
            <a:ext cx="2626661" cy="3612067"/>
          </a:xfrm>
          <a:prstGeom prst="roundRect">
            <a:avLst/>
          </a:prstGeom>
          <a:noFill/>
          <a:ln>
            <a:solidFill>
              <a:srgbClr val="EE2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279030-11A8-B1A5-2D97-78CCBB691022}"/>
              </a:ext>
            </a:extLst>
          </p:cNvPr>
          <p:cNvSpPr/>
          <p:nvPr/>
        </p:nvSpPr>
        <p:spPr>
          <a:xfrm>
            <a:off x="9431565" y="9102911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35A688-7B20-6C88-C39A-A92B69EFF77B}"/>
              </a:ext>
            </a:extLst>
          </p:cNvPr>
          <p:cNvSpPr/>
          <p:nvPr/>
        </p:nvSpPr>
        <p:spPr>
          <a:xfrm>
            <a:off x="9418216" y="7869253"/>
            <a:ext cx="2245130" cy="1040092"/>
          </a:xfrm>
          <a:prstGeom prst="roundRect">
            <a:avLst/>
          </a:prstGeom>
          <a:noFill/>
          <a:ln>
            <a:solidFill>
              <a:srgbClr val="D3D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Beautiful sunflowers">
            <a:extLst>
              <a:ext uri="{FF2B5EF4-FFF2-40B4-BE49-F238E27FC236}">
                <a16:creationId xmlns:a16="http://schemas.microsoft.com/office/drawing/2014/main" id="{FAE8DBB0-3EDA-568C-814F-A15AF8DB7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26" y="2506902"/>
            <a:ext cx="1038533" cy="693252"/>
          </a:xfrm>
          <a:prstGeom prst="rect">
            <a:avLst/>
          </a:prstGeom>
        </p:spPr>
      </p:pic>
      <p:pic>
        <p:nvPicPr>
          <p:cNvPr id="45" name="Picture 44" descr="Sunflower">
            <a:extLst>
              <a:ext uri="{FF2B5EF4-FFF2-40B4-BE49-F238E27FC236}">
                <a16:creationId xmlns:a16="http://schemas.microsoft.com/office/drawing/2014/main" id="{09CE166B-4D27-AADE-F33B-94F25FA6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92560" l="9503" r="93651">
                        <a14:foregroundMark x1="53983" y1="10271" x2="53983" y2="10271"/>
                        <a14:foregroundMark x1="52568" y1="8492" x2="57865" y2="27093"/>
                        <a14:foregroundMark x1="57865" y1="27093" x2="52649" y2="84513"/>
                        <a14:foregroundMark x1="52649" y1="84513" x2="42175" y2="90780"/>
                        <a14:foregroundMark x1="42175" y1="90780" x2="36555" y2="90416"/>
                        <a14:foregroundMark x1="60049" y1="90780" x2="60049" y2="90780"/>
                        <a14:foregroundMark x1="52204" y1="92196" x2="48322" y2="92560"/>
                        <a14:foregroundMark x1="91332" y1="60776" x2="91387" y2="62636"/>
                        <a14:foregroundMark x1="91116" y1="53475" x2="91321" y2="60415"/>
                        <a14:foregroundMark x1="90989" y1="49226" x2="91133" y2="54064"/>
                        <a14:foregroundMark x1="90700" y1="39466" x2="90955" y2="48065"/>
                        <a14:foregroundMark x1="92843" y1="51233" x2="92843" y2="51233"/>
                        <a14:foregroundMark x1="92843" y1="42701" x2="92843" y2="42701"/>
                        <a14:foregroundMark x1="92115" y1="40558" x2="92115" y2="40558"/>
                        <a14:foregroundMark x1="93166" y1="43753" x2="93166" y2="43753"/>
                        <a14:foregroundMark x1="9503" y1="47311" x2="9503" y2="47311"/>
                        <a14:foregroundMark x1="9503" y1="54792" x2="9503" y2="54792"/>
                        <a14:foregroundMark x1="93651" y1="50829" x2="93651" y2="50829"/>
                        <a14:backgroundMark x1="91023" y1="54064" x2="91023" y2="54064"/>
                        <a14:backgroundMark x1="89972" y1="54428" x2="89972" y2="54428"/>
                        <a14:backgroundMark x1="91387" y1="54792" x2="91387" y2="54792"/>
                        <a14:backgroundMark x1="91023" y1="54428" x2="91023" y2="54428"/>
                        <a14:backgroundMark x1="91023" y1="54428" x2="92479" y2="54428"/>
                        <a14:backgroundMark x1="91751" y1="54428" x2="90700" y2="54428"/>
                        <a14:backgroundMark x1="91751" y1="54428" x2="91751" y2="54428"/>
                        <a14:backgroundMark x1="90700" y1="48484" x2="90700" y2="48484"/>
                        <a14:backgroundMark x1="89931" y1="48645" x2="92560" y2="48645"/>
                        <a14:backgroundMark x1="92277" y1="54387" x2="92115" y2="55156"/>
                        <a14:backgroundMark x1="90861" y1="60776" x2="90861" y2="60776"/>
                        <a14:backgroundMark x1="90861" y1="60938" x2="91468" y2="61706"/>
                        <a14:backgroundMark x1="90700" y1="54064" x2="91185" y2="54711"/>
                        <a14:backgroundMark x1="91023" y1="48322" x2="91023" y2="4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261" y="2597333"/>
            <a:ext cx="459262" cy="459262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AE85E5E4-9003-D808-7667-C0C61F117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241" y="-3766749"/>
            <a:ext cx="1551961" cy="15519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6FEFAF-930A-9E02-2859-1BD32E05ECF9}"/>
              </a:ext>
            </a:extLst>
          </p:cNvPr>
          <p:cNvSpPr txBox="1"/>
          <p:nvPr/>
        </p:nvSpPr>
        <p:spPr>
          <a:xfrm>
            <a:off x="6678672" y="-2227022"/>
            <a:ext cx="1727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3D3D3"/>
                </a:solidFill>
                <a:latin typeface="ADLaM Display"/>
                <a:ea typeface="ADLaM Display"/>
                <a:cs typeface="ADLaM Display"/>
              </a:rPr>
              <a:t>Algorithm</a:t>
            </a:r>
            <a:endParaRPr lang="en-US" sz="24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9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</TotalTime>
  <Words>1210</Words>
  <Application>Microsoft Office PowerPoint</Application>
  <PresentationFormat>Widescreen</PresentationFormat>
  <Paragraphs>360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ADLaM Display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KHALIL AHMAD</cp:lastModifiedBy>
  <cp:revision>249</cp:revision>
  <dcterms:created xsi:type="dcterms:W3CDTF">2024-07-11T19:32:35Z</dcterms:created>
  <dcterms:modified xsi:type="dcterms:W3CDTF">2024-07-26T22:08:46Z</dcterms:modified>
</cp:coreProperties>
</file>